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7"/>
  </p:notesMasterIdLst>
  <p:sldIdLst>
    <p:sldId id="2496" r:id="rId3"/>
    <p:sldId id="2471" r:id="rId4"/>
    <p:sldId id="2472" r:id="rId5"/>
    <p:sldId id="2473" r:id="rId6"/>
    <p:sldId id="2453" r:id="rId7"/>
    <p:sldId id="2475" r:id="rId8"/>
    <p:sldId id="2446" r:id="rId9"/>
    <p:sldId id="2476" r:id="rId10"/>
    <p:sldId id="2477" r:id="rId11"/>
    <p:sldId id="2481" r:id="rId12"/>
    <p:sldId id="2478" r:id="rId13"/>
    <p:sldId id="2479" r:id="rId14"/>
    <p:sldId id="2482" r:id="rId15"/>
    <p:sldId id="2483" r:id="rId16"/>
    <p:sldId id="2484" r:id="rId17"/>
    <p:sldId id="2485" r:id="rId18"/>
    <p:sldId id="2486" r:id="rId19"/>
    <p:sldId id="2487" r:id="rId20"/>
    <p:sldId id="2488" r:id="rId21"/>
    <p:sldId id="2491" r:id="rId22"/>
    <p:sldId id="2492" r:id="rId23"/>
    <p:sldId id="2493" r:id="rId24"/>
    <p:sldId id="2494" r:id="rId25"/>
    <p:sldId id="2495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697"/>
    <a:srgbClr val="EBD7CB"/>
    <a:srgbClr val="FCDB8F"/>
    <a:srgbClr val="EAE094"/>
    <a:srgbClr val="FDFDC9"/>
    <a:srgbClr val="F5C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48"/>
      </p:cViewPr>
      <p:guideLst>
        <p:guide orient="horz" pos="2160"/>
        <p:guide pos="28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1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1" y="631950"/>
            <a:ext cx="8024959" cy="5594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68" y="1333521"/>
            <a:ext cx="1149465" cy="4190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25600" y="2371053"/>
            <a:ext cx="5892800" cy="111440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600" y="3514033"/>
            <a:ext cx="5892800" cy="867467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DD33238E-14CD-48A6-AAD5-0F6DBAA100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6A137EE6-3952-46B5-B308-EB57B96A3A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29068"/>
            <a:ext cx="7886700" cy="55750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2050"/>
          <p:cNvSpPr>
            <a:spLocks noGrp="1"/>
          </p:cNvSpPr>
          <p:nvPr>
            <p:ph type="ctrTitle" sz="quarter"/>
          </p:nvPr>
        </p:nvSpPr>
        <p:spPr>
          <a:xfrm>
            <a:off x="685800" y="2130425"/>
            <a:ext cx="7772400" cy="11906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ctr">
              <a:defRPr sz="4000"/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052" name="副标题 2051"/>
          <p:cNvSpPr>
            <a:spLocks noGrp="1"/>
          </p:cNvSpPr>
          <p:nvPr>
            <p:ph type="subTitle" sz="quarter" idx="1"/>
          </p:nvPr>
        </p:nvSpPr>
        <p:spPr>
          <a:xfrm>
            <a:off x="1371600" y="3536950"/>
            <a:ext cx="6400800" cy="10556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lvl="0" algn="ctr">
              <a:buNone/>
              <a:defRPr sz="3000">
                <a:solidFill>
                  <a:schemeClr val="bg1"/>
                </a:solidFill>
              </a:defRPr>
            </a:lvl1pPr>
            <a:lvl2pPr lvl="1" algn="ctr">
              <a:buNone/>
              <a:defRPr sz="3000">
                <a:solidFill>
                  <a:schemeClr val="bg1"/>
                </a:solidFill>
              </a:defRPr>
            </a:lvl2pPr>
            <a:lvl3pPr lvl="2" algn="ctr">
              <a:buNone/>
              <a:defRPr sz="3000">
                <a:solidFill>
                  <a:schemeClr val="bg1"/>
                </a:solidFill>
              </a:defRPr>
            </a:lvl3pPr>
            <a:lvl4pPr lvl="3" algn="ctr">
              <a:buNone/>
              <a:defRPr sz="3000">
                <a:solidFill>
                  <a:schemeClr val="bg1"/>
                </a:solidFill>
              </a:defRPr>
            </a:lvl4pPr>
            <a:lvl5pPr lvl="4" algn="ctr"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205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Calibri" panose="020F0502020204030204" charset="0"/>
                <a:ea typeface="宋体" panose="02010600030101010101" pitchFamily="2" charset="-122"/>
                <a:cs typeface="+mn-cs"/>
                <a:sym typeface="Calibri" panose="020F0502020204030204" charset="0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sym typeface="Calibri" panose="020F0502020204030204" charset="0"/>
            </a:endParaRPr>
          </a:p>
        </p:txBody>
      </p:sp>
    </p:spTree>
  </p:cSld>
  <p:clrMapOvr>
    <a:masterClrMapping/>
  </p:clrMapOvr>
  <p:transition>
    <p:push/>
  </p:transition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4313"/>
            <a:ext cx="4032504" cy="464185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484313"/>
            <a:ext cx="4032504" cy="464185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C37C102E-FF8F-4B87-B994-0BCDA7C353A1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966E9463-765D-41BB-BC0E-61AC57C0C8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586846" y="2611325"/>
            <a:ext cx="3422871" cy="864082"/>
          </a:xfrm>
        </p:spPr>
        <p:txBody>
          <a:bodyPr anchor="b">
            <a:normAutofit/>
          </a:bodyPr>
          <a:lstStyle>
            <a:lvl1pPr algn="dist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586846" y="3502396"/>
            <a:ext cx="3422871" cy="568068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383E3EB5-BEF6-450E-BE31-B87E0930A95E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B5EA8A72-51D3-4212-B762-AA71CD11E59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790465" y="2139950"/>
            <a:ext cx="7563071" cy="2405063"/>
            <a:chOff x="-192088" y="-336550"/>
            <a:chExt cx="7563071" cy="2405063"/>
          </a:xfrm>
        </p:grpSpPr>
        <p:sp>
          <p:nvSpPr>
            <p:cNvPr id="12" name="Freeform 5"/>
            <p:cNvSpPr/>
            <p:nvPr/>
          </p:nvSpPr>
          <p:spPr bwMode="auto">
            <a:xfrm>
              <a:off x="314325" y="233363"/>
              <a:ext cx="427038" cy="419100"/>
            </a:xfrm>
            <a:custGeom>
              <a:avLst/>
              <a:gdLst>
                <a:gd name="T0" fmla="*/ 2 w 138"/>
                <a:gd name="T1" fmla="*/ 99 h 135"/>
                <a:gd name="T2" fmla="*/ 5 w 138"/>
                <a:gd name="T3" fmla="*/ 79 h 135"/>
                <a:gd name="T4" fmla="*/ 7 w 138"/>
                <a:gd name="T5" fmla="*/ 78 h 135"/>
                <a:gd name="T6" fmla="*/ 9 w 138"/>
                <a:gd name="T7" fmla="*/ 80 h 135"/>
                <a:gd name="T8" fmla="*/ 26 w 138"/>
                <a:gd name="T9" fmla="*/ 104 h 135"/>
                <a:gd name="T10" fmla="*/ 37 w 138"/>
                <a:gd name="T11" fmla="*/ 103 h 135"/>
                <a:gd name="T12" fmla="*/ 50 w 138"/>
                <a:gd name="T13" fmla="*/ 64 h 135"/>
                <a:gd name="T14" fmla="*/ 45 w 138"/>
                <a:gd name="T15" fmla="*/ 49 h 135"/>
                <a:gd name="T16" fmla="*/ 44 w 138"/>
                <a:gd name="T17" fmla="*/ 48 h 135"/>
                <a:gd name="T18" fmla="*/ 46 w 138"/>
                <a:gd name="T19" fmla="*/ 45 h 135"/>
                <a:gd name="T20" fmla="*/ 49 w 138"/>
                <a:gd name="T21" fmla="*/ 44 h 135"/>
                <a:gd name="T22" fmla="*/ 50 w 138"/>
                <a:gd name="T23" fmla="*/ 44 h 135"/>
                <a:gd name="T24" fmla="*/ 65 w 138"/>
                <a:gd name="T25" fmla="*/ 49 h 135"/>
                <a:gd name="T26" fmla="*/ 105 w 138"/>
                <a:gd name="T27" fmla="*/ 36 h 135"/>
                <a:gd name="T28" fmla="*/ 105 w 138"/>
                <a:gd name="T29" fmla="*/ 26 h 135"/>
                <a:gd name="T30" fmla="*/ 82 w 138"/>
                <a:gd name="T31" fmla="*/ 10 h 135"/>
                <a:gd name="T32" fmla="*/ 80 w 138"/>
                <a:gd name="T33" fmla="*/ 7 h 135"/>
                <a:gd name="T34" fmla="*/ 81 w 138"/>
                <a:gd name="T35" fmla="*/ 5 h 135"/>
                <a:gd name="T36" fmla="*/ 101 w 138"/>
                <a:gd name="T37" fmla="*/ 2 h 135"/>
                <a:gd name="T38" fmla="*/ 129 w 138"/>
                <a:gd name="T39" fmla="*/ 34 h 135"/>
                <a:gd name="T40" fmla="*/ 98 w 138"/>
                <a:gd name="T41" fmla="*/ 69 h 135"/>
                <a:gd name="T42" fmla="*/ 133 w 138"/>
                <a:gd name="T43" fmla="*/ 114 h 135"/>
                <a:gd name="T44" fmla="*/ 134 w 138"/>
                <a:gd name="T45" fmla="*/ 131 h 135"/>
                <a:gd name="T46" fmla="*/ 117 w 138"/>
                <a:gd name="T47" fmla="*/ 130 h 135"/>
                <a:gd name="T48" fmla="*/ 70 w 138"/>
                <a:gd name="T49" fmla="*/ 96 h 135"/>
                <a:gd name="T50" fmla="*/ 35 w 138"/>
                <a:gd name="T51" fmla="*/ 127 h 135"/>
                <a:gd name="T52" fmla="*/ 2 w 138"/>
                <a:gd name="T53" fmla="*/ 9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5">
                  <a:moveTo>
                    <a:pt x="2" y="99"/>
                  </a:moveTo>
                  <a:cubicBezTo>
                    <a:pt x="0" y="91"/>
                    <a:pt x="1" y="83"/>
                    <a:pt x="5" y="79"/>
                  </a:cubicBezTo>
                  <a:cubicBezTo>
                    <a:pt x="5" y="79"/>
                    <a:pt x="6" y="78"/>
                    <a:pt x="7" y="78"/>
                  </a:cubicBezTo>
                  <a:cubicBezTo>
                    <a:pt x="8" y="79"/>
                    <a:pt x="9" y="79"/>
                    <a:pt x="9" y="80"/>
                  </a:cubicBezTo>
                  <a:cubicBezTo>
                    <a:pt x="10" y="81"/>
                    <a:pt x="16" y="99"/>
                    <a:pt x="26" y="104"/>
                  </a:cubicBezTo>
                  <a:cubicBezTo>
                    <a:pt x="30" y="105"/>
                    <a:pt x="33" y="105"/>
                    <a:pt x="37" y="103"/>
                  </a:cubicBezTo>
                  <a:cubicBezTo>
                    <a:pt x="56" y="95"/>
                    <a:pt x="52" y="71"/>
                    <a:pt x="50" y="64"/>
                  </a:cubicBezTo>
                  <a:cubicBezTo>
                    <a:pt x="49" y="59"/>
                    <a:pt x="47" y="54"/>
                    <a:pt x="45" y="49"/>
                  </a:cubicBezTo>
                  <a:cubicBezTo>
                    <a:pt x="44" y="49"/>
                    <a:pt x="44" y="48"/>
                    <a:pt x="44" y="48"/>
                  </a:cubicBezTo>
                  <a:cubicBezTo>
                    <a:pt x="44" y="47"/>
                    <a:pt x="45" y="46"/>
                    <a:pt x="46" y="45"/>
                  </a:cubicBezTo>
                  <a:cubicBezTo>
                    <a:pt x="46" y="44"/>
                    <a:pt x="48" y="44"/>
                    <a:pt x="49" y="44"/>
                  </a:cubicBezTo>
                  <a:cubicBezTo>
                    <a:pt x="49" y="44"/>
                    <a:pt x="49" y="44"/>
                    <a:pt x="50" y="44"/>
                  </a:cubicBezTo>
                  <a:cubicBezTo>
                    <a:pt x="54" y="46"/>
                    <a:pt x="60" y="48"/>
                    <a:pt x="65" y="49"/>
                  </a:cubicBezTo>
                  <a:cubicBezTo>
                    <a:pt x="72" y="51"/>
                    <a:pt x="96" y="55"/>
                    <a:pt x="105" y="36"/>
                  </a:cubicBezTo>
                  <a:cubicBezTo>
                    <a:pt x="107" y="33"/>
                    <a:pt x="107" y="29"/>
                    <a:pt x="105" y="26"/>
                  </a:cubicBezTo>
                  <a:cubicBezTo>
                    <a:pt x="101" y="15"/>
                    <a:pt x="82" y="10"/>
                    <a:pt x="82" y="10"/>
                  </a:cubicBezTo>
                  <a:cubicBezTo>
                    <a:pt x="81" y="9"/>
                    <a:pt x="80" y="8"/>
                    <a:pt x="80" y="7"/>
                  </a:cubicBezTo>
                  <a:cubicBezTo>
                    <a:pt x="79" y="6"/>
                    <a:pt x="80" y="5"/>
                    <a:pt x="81" y="5"/>
                  </a:cubicBezTo>
                  <a:cubicBezTo>
                    <a:pt x="84" y="1"/>
                    <a:pt x="92" y="0"/>
                    <a:pt x="101" y="2"/>
                  </a:cubicBezTo>
                  <a:cubicBezTo>
                    <a:pt x="114" y="5"/>
                    <a:pt x="129" y="15"/>
                    <a:pt x="129" y="34"/>
                  </a:cubicBezTo>
                  <a:cubicBezTo>
                    <a:pt x="130" y="56"/>
                    <a:pt x="110" y="65"/>
                    <a:pt x="98" y="69"/>
                  </a:cubicBezTo>
                  <a:cubicBezTo>
                    <a:pt x="124" y="82"/>
                    <a:pt x="133" y="112"/>
                    <a:pt x="133" y="114"/>
                  </a:cubicBezTo>
                  <a:cubicBezTo>
                    <a:pt x="133" y="114"/>
                    <a:pt x="138" y="127"/>
                    <a:pt x="134" y="131"/>
                  </a:cubicBezTo>
                  <a:cubicBezTo>
                    <a:pt x="130" y="135"/>
                    <a:pt x="117" y="130"/>
                    <a:pt x="117" y="130"/>
                  </a:cubicBezTo>
                  <a:cubicBezTo>
                    <a:pt x="115" y="129"/>
                    <a:pt x="84" y="121"/>
                    <a:pt x="70" y="96"/>
                  </a:cubicBezTo>
                  <a:cubicBezTo>
                    <a:pt x="67" y="108"/>
                    <a:pt x="57" y="127"/>
                    <a:pt x="35" y="127"/>
                  </a:cubicBezTo>
                  <a:cubicBezTo>
                    <a:pt x="15" y="127"/>
                    <a:pt x="5" y="112"/>
                    <a:pt x="2" y="9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-160338" y="155575"/>
              <a:ext cx="506413" cy="712788"/>
            </a:xfrm>
            <a:custGeom>
              <a:avLst/>
              <a:gdLst>
                <a:gd name="T0" fmla="*/ 131 w 164"/>
                <a:gd name="T1" fmla="*/ 2 h 230"/>
                <a:gd name="T2" fmla="*/ 138 w 164"/>
                <a:gd name="T3" fmla="*/ 15 h 230"/>
                <a:gd name="T4" fmla="*/ 145 w 164"/>
                <a:gd name="T5" fmla="*/ 31 h 230"/>
                <a:gd name="T6" fmla="*/ 153 w 164"/>
                <a:gd name="T7" fmla="*/ 52 h 230"/>
                <a:gd name="T8" fmla="*/ 160 w 164"/>
                <a:gd name="T9" fmla="*/ 78 h 230"/>
                <a:gd name="T10" fmla="*/ 164 w 164"/>
                <a:gd name="T11" fmla="*/ 109 h 230"/>
                <a:gd name="T12" fmla="*/ 163 w 164"/>
                <a:gd name="T13" fmla="*/ 125 h 230"/>
                <a:gd name="T14" fmla="*/ 160 w 164"/>
                <a:gd name="T15" fmla="*/ 141 h 230"/>
                <a:gd name="T16" fmla="*/ 148 w 164"/>
                <a:gd name="T17" fmla="*/ 173 h 230"/>
                <a:gd name="T18" fmla="*/ 128 w 164"/>
                <a:gd name="T19" fmla="*/ 201 h 230"/>
                <a:gd name="T20" fmla="*/ 114 w 164"/>
                <a:gd name="T21" fmla="*/ 212 h 230"/>
                <a:gd name="T22" fmla="*/ 100 w 164"/>
                <a:gd name="T23" fmla="*/ 220 h 230"/>
                <a:gd name="T24" fmla="*/ 84 w 164"/>
                <a:gd name="T25" fmla="*/ 226 h 230"/>
                <a:gd name="T26" fmla="*/ 83 w 164"/>
                <a:gd name="T27" fmla="*/ 226 h 230"/>
                <a:gd name="T28" fmla="*/ 82 w 164"/>
                <a:gd name="T29" fmla="*/ 226 h 230"/>
                <a:gd name="T30" fmla="*/ 80 w 164"/>
                <a:gd name="T31" fmla="*/ 227 h 230"/>
                <a:gd name="T32" fmla="*/ 77 w 164"/>
                <a:gd name="T33" fmla="*/ 227 h 230"/>
                <a:gd name="T34" fmla="*/ 69 w 164"/>
                <a:gd name="T35" fmla="*/ 229 h 230"/>
                <a:gd name="T36" fmla="*/ 40 w 164"/>
                <a:gd name="T37" fmla="*/ 226 h 230"/>
                <a:gd name="T38" fmla="*/ 19 w 164"/>
                <a:gd name="T39" fmla="*/ 215 h 230"/>
                <a:gd name="T40" fmla="*/ 7 w 164"/>
                <a:gd name="T41" fmla="*/ 201 h 230"/>
                <a:gd name="T42" fmla="*/ 1 w 164"/>
                <a:gd name="T43" fmla="*/ 191 h 230"/>
                <a:gd name="T44" fmla="*/ 0 w 164"/>
                <a:gd name="T45" fmla="*/ 187 h 230"/>
                <a:gd name="T46" fmla="*/ 1 w 164"/>
                <a:gd name="T47" fmla="*/ 184 h 230"/>
                <a:gd name="T48" fmla="*/ 4 w 164"/>
                <a:gd name="T49" fmla="*/ 185 h 230"/>
                <a:gd name="T50" fmla="*/ 6 w 164"/>
                <a:gd name="T51" fmla="*/ 188 h 230"/>
                <a:gd name="T52" fmla="*/ 12 w 164"/>
                <a:gd name="T53" fmla="*/ 197 h 230"/>
                <a:gd name="T54" fmla="*/ 24 w 164"/>
                <a:gd name="T55" fmla="*/ 209 h 230"/>
                <a:gd name="T56" fmla="*/ 42 w 164"/>
                <a:gd name="T57" fmla="*/ 218 h 230"/>
                <a:gd name="T58" fmla="*/ 38 w 164"/>
                <a:gd name="T59" fmla="*/ 195 h 230"/>
                <a:gd name="T60" fmla="*/ 40 w 164"/>
                <a:gd name="T61" fmla="*/ 192 h 230"/>
                <a:gd name="T62" fmla="*/ 42 w 164"/>
                <a:gd name="T63" fmla="*/ 191 h 230"/>
                <a:gd name="T64" fmla="*/ 44 w 164"/>
                <a:gd name="T65" fmla="*/ 192 h 230"/>
                <a:gd name="T66" fmla="*/ 95 w 164"/>
                <a:gd name="T67" fmla="*/ 210 h 230"/>
                <a:gd name="T68" fmla="*/ 95 w 164"/>
                <a:gd name="T69" fmla="*/ 210 h 230"/>
                <a:gd name="T70" fmla="*/ 96 w 164"/>
                <a:gd name="T71" fmla="*/ 209 h 230"/>
                <a:gd name="T72" fmla="*/ 82 w 164"/>
                <a:gd name="T73" fmla="*/ 197 h 230"/>
                <a:gd name="T74" fmla="*/ 81 w 164"/>
                <a:gd name="T75" fmla="*/ 194 h 230"/>
                <a:gd name="T76" fmla="*/ 83 w 164"/>
                <a:gd name="T77" fmla="*/ 193 h 230"/>
                <a:gd name="T78" fmla="*/ 113 w 164"/>
                <a:gd name="T79" fmla="*/ 198 h 230"/>
                <a:gd name="T80" fmla="*/ 119 w 164"/>
                <a:gd name="T81" fmla="*/ 193 h 230"/>
                <a:gd name="T82" fmla="*/ 137 w 164"/>
                <a:gd name="T83" fmla="*/ 168 h 230"/>
                <a:gd name="T84" fmla="*/ 148 w 164"/>
                <a:gd name="T85" fmla="*/ 140 h 230"/>
                <a:gd name="T86" fmla="*/ 132 w 164"/>
                <a:gd name="T87" fmla="*/ 130 h 230"/>
                <a:gd name="T88" fmla="*/ 152 w 164"/>
                <a:gd name="T89" fmla="*/ 118 h 230"/>
                <a:gd name="T90" fmla="*/ 153 w 164"/>
                <a:gd name="T91" fmla="*/ 108 h 230"/>
                <a:gd name="T92" fmla="*/ 150 w 164"/>
                <a:gd name="T93" fmla="*/ 80 h 230"/>
                <a:gd name="T94" fmla="*/ 144 w 164"/>
                <a:gd name="T95" fmla="*/ 55 h 230"/>
                <a:gd name="T96" fmla="*/ 138 w 164"/>
                <a:gd name="T97" fmla="*/ 34 h 230"/>
                <a:gd name="T98" fmla="*/ 132 w 164"/>
                <a:gd name="T99" fmla="*/ 17 h 230"/>
                <a:gd name="T100" fmla="*/ 127 w 164"/>
                <a:gd name="T101" fmla="*/ 3 h 230"/>
                <a:gd name="T102" fmla="*/ 128 w 164"/>
                <a:gd name="T103" fmla="*/ 0 h 230"/>
                <a:gd name="T104" fmla="*/ 131 w 164"/>
                <a:gd name="T105" fmla="*/ 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0">
                  <a:moveTo>
                    <a:pt x="131" y="2"/>
                  </a:moveTo>
                  <a:cubicBezTo>
                    <a:pt x="131" y="2"/>
                    <a:pt x="134" y="6"/>
                    <a:pt x="138" y="15"/>
                  </a:cubicBezTo>
                  <a:cubicBezTo>
                    <a:pt x="140" y="20"/>
                    <a:pt x="142" y="25"/>
                    <a:pt x="145" y="31"/>
                  </a:cubicBezTo>
                  <a:cubicBezTo>
                    <a:pt x="147" y="38"/>
                    <a:pt x="150" y="45"/>
                    <a:pt x="153" y="52"/>
                  </a:cubicBezTo>
                  <a:cubicBezTo>
                    <a:pt x="155" y="60"/>
                    <a:pt x="158" y="69"/>
                    <a:pt x="160" y="78"/>
                  </a:cubicBezTo>
                  <a:cubicBezTo>
                    <a:pt x="162" y="88"/>
                    <a:pt x="164" y="98"/>
                    <a:pt x="164" y="109"/>
                  </a:cubicBezTo>
                  <a:cubicBezTo>
                    <a:pt x="164" y="114"/>
                    <a:pt x="163" y="120"/>
                    <a:pt x="163" y="125"/>
                  </a:cubicBezTo>
                  <a:cubicBezTo>
                    <a:pt x="162" y="130"/>
                    <a:pt x="161" y="136"/>
                    <a:pt x="160" y="141"/>
                  </a:cubicBezTo>
                  <a:cubicBezTo>
                    <a:pt x="157" y="152"/>
                    <a:pt x="153" y="163"/>
                    <a:pt x="148" y="173"/>
                  </a:cubicBezTo>
                  <a:cubicBezTo>
                    <a:pt x="143" y="183"/>
                    <a:pt x="136" y="193"/>
                    <a:pt x="128" y="201"/>
                  </a:cubicBezTo>
                  <a:cubicBezTo>
                    <a:pt x="124" y="205"/>
                    <a:pt x="119" y="209"/>
                    <a:pt x="114" y="212"/>
                  </a:cubicBezTo>
                  <a:cubicBezTo>
                    <a:pt x="110" y="215"/>
                    <a:pt x="105" y="218"/>
                    <a:pt x="100" y="220"/>
                  </a:cubicBezTo>
                  <a:cubicBezTo>
                    <a:pt x="95" y="223"/>
                    <a:pt x="89" y="224"/>
                    <a:pt x="84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2" y="226"/>
                    <a:pt x="83" y="226"/>
                    <a:pt x="82" y="226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77" y="227"/>
                    <a:pt x="77" y="227"/>
                    <a:pt x="77" y="227"/>
                  </a:cubicBezTo>
                  <a:cubicBezTo>
                    <a:pt x="74" y="228"/>
                    <a:pt x="72" y="229"/>
                    <a:pt x="69" y="229"/>
                  </a:cubicBezTo>
                  <a:cubicBezTo>
                    <a:pt x="59" y="230"/>
                    <a:pt x="49" y="229"/>
                    <a:pt x="40" y="226"/>
                  </a:cubicBezTo>
                  <a:cubicBezTo>
                    <a:pt x="31" y="224"/>
                    <a:pt x="24" y="219"/>
                    <a:pt x="19" y="215"/>
                  </a:cubicBezTo>
                  <a:cubicBezTo>
                    <a:pt x="13" y="210"/>
                    <a:pt x="9" y="205"/>
                    <a:pt x="7" y="201"/>
                  </a:cubicBezTo>
                  <a:cubicBezTo>
                    <a:pt x="4" y="197"/>
                    <a:pt x="2" y="193"/>
                    <a:pt x="1" y="191"/>
                  </a:cubicBezTo>
                  <a:cubicBezTo>
                    <a:pt x="0" y="188"/>
                    <a:pt x="0" y="187"/>
                    <a:pt x="0" y="187"/>
                  </a:cubicBezTo>
                  <a:cubicBezTo>
                    <a:pt x="0" y="186"/>
                    <a:pt x="0" y="184"/>
                    <a:pt x="1" y="184"/>
                  </a:cubicBezTo>
                  <a:cubicBezTo>
                    <a:pt x="3" y="183"/>
                    <a:pt x="4" y="184"/>
                    <a:pt x="4" y="185"/>
                  </a:cubicBezTo>
                  <a:cubicBezTo>
                    <a:pt x="4" y="185"/>
                    <a:pt x="5" y="186"/>
                    <a:pt x="6" y="188"/>
                  </a:cubicBezTo>
                  <a:cubicBezTo>
                    <a:pt x="7" y="191"/>
                    <a:pt x="9" y="194"/>
                    <a:pt x="12" y="197"/>
                  </a:cubicBezTo>
                  <a:cubicBezTo>
                    <a:pt x="15" y="201"/>
                    <a:pt x="19" y="205"/>
                    <a:pt x="24" y="209"/>
                  </a:cubicBezTo>
                  <a:cubicBezTo>
                    <a:pt x="29" y="212"/>
                    <a:pt x="35" y="216"/>
                    <a:pt x="42" y="218"/>
                  </a:cubicBezTo>
                  <a:cubicBezTo>
                    <a:pt x="34" y="209"/>
                    <a:pt x="37" y="199"/>
                    <a:pt x="38" y="195"/>
                  </a:cubicBezTo>
                  <a:cubicBezTo>
                    <a:pt x="39" y="193"/>
                    <a:pt x="40" y="192"/>
                    <a:pt x="40" y="192"/>
                  </a:cubicBezTo>
                  <a:cubicBezTo>
                    <a:pt x="40" y="191"/>
                    <a:pt x="41" y="190"/>
                    <a:pt x="42" y="191"/>
                  </a:cubicBezTo>
                  <a:cubicBezTo>
                    <a:pt x="43" y="191"/>
                    <a:pt x="44" y="191"/>
                    <a:pt x="44" y="192"/>
                  </a:cubicBezTo>
                  <a:cubicBezTo>
                    <a:pt x="51" y="209"/>
                    <a:pt x="80" y="211"/>
                    <a:pt x="95" y="210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95" y="210"/>
                    <a:pt x="96" y="209"/>
                    <a:pt x="96" y="209"/>
                  </a:cubicBezTo>
                  <a:cubicBezTo>
                    <a:pt x="89" y="204"/>
                    <a:pt x="82" y="197"/>
                    <a:pt x="82" y="197"/>
                  </a:cubicBezTo>
                  <a:cubicBezTo>
                    <a:pt x="81" y="196"/>
                    <a:pt x="81" y="195"/>
                    <a:pt x="81" y="194"/>
                  </a:cubicBezTo>
                  <a:cubicBezTo>
                    <a:pt x="81" y="193"/>
                    <a:pt x="82" y="193"/>
                    <a:pt x="83" y="193"/>
                  </a:cubicBezTo>
                  <a:cubicBezTo>
                    <a:pt x="101" y="191"/>
                    <a:pt x="110" y="196"/>
                    <a:pt x="113" y="198"/>
                  </a:cubicBezTo>
                  <a:cubicBezTo>
                    <a:pt x="115" y="197"/>
                    <a:pt x="117" y="195"/>
                    <a:pt x="119" y="193"/>
                  </a:cubicBezTo>
                  <a:cubicBezTo>
                    <a:pt x="126" y="186"/>
                    <a:pt x="133" y="177"/>
                    <a:pt x="137" y="168"/>
                  </a:cubicBezTo>
                  <a:cubicBezTo>
                    <a:pt x="142" y="159"/>
                    <a:pt x="145" y="150"/>
                    <a:pt x="148" y="140"/>
                  </a:cubicBezTo>
                  <a:cubicBezTo>
                    <a:pt x="138" y="141"/>
                    <a:pt x="132" y="130"/>
                    <a:pt x="132" y="130"/>
                  </a:cubicBezTo>
                  <a:cubicBezTo>
                    <a:pt x="141" y="129"/>
                    <a:pt x="148" y="124"/>
                    <a:pt x="152" y="118"/>
                  </a:cubicBezTo>
                  <a:cubicBezTo>
                    <a:pt x="152" y="115"/>
                    <a:pt x="153" y="112"/>
                    <a:pt x="153" y="108"/>
                  </a:cubicBezTo>
                  <a:cubicBezTo>
                    <a:pt x="154" y="99"/>
                    <a:pt x="152" y="89"/>
                    <a:pt x="150" y="80"/>
                  </a:cubicBezTo>
                  <a:cubicBezTo>
                    <a:pt x="149" y="71"/>
                    <a:pt x="146" y="63"/>
                    <a:pt x="144" y="55"/>
                  </a:cubicBezTo>
                  <a:cubicBezTo>
                    <a:pt x="142" y="47"/>
                    <a:pt x="140" y="40"/>
                    <a:pt x="138" y="34"/>
                  </a:cubicBezTo>
                  <a:cubicBezTo>
                    <a:pt x="136" y="27"/>
                    <a:pt x="134" y="22"/>
                    <a:pt x="132" y="17"/>
                  </a:cubicBezTo>
                  <a:cubicBezTo>
                    <a:pt x="129" y="8"/>
                    <a:pt x="127" y="3"/>
                    <a:pt x="127" y="3"/>
                  </a:cubicBezTo>
                  <a:cubicBezTo>
                    <a:pt x="127" y="2"/>
                    <a:pt x="127" y="1"/>
                    <a:pt x="128" y="0"/>
                  </a:cubicBezTo>
                  <a:cubicBezTo>
                    <a:pt x="129" y="0"/>
                    <a:pt x="131" y="0"/>
                    <a:pt x="131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0" y="568325"/>
              <a:ext cx="317500" cy="201613"/>
            </a:xfrm>
            <a:custGeom>
              <a:avLst/>
              <a:gdLst>
                <a:gd name="T0" fmla="*/ 46 w 103"/>
                <a:gd name="T1" fmla="*/ 29 h 65"/>
                <a:gd name="T2" fmla="*/ 36 w 103"/>
                <a:gd name="T3" fmla="*/ 39 h 65"/>
                <a:gd name="T4" fmla="*/ 98 w 103"/>
                <a:gd name="T5" fmla="*/ 9 h 65"/>
                <a:gd name="T6" fmla="*/ 103 w 103"/>
                <a:gd name="T7" fmla="*/ 12 h 65"/>
                <a:gd name="T8" fmla="*/ 15 w 103"/>
                <a:gd name="T9" fmla="*/ 38 h 65"/>
                <a:gd name="T10" fmla="*/ 6 w 103"/>
                <a:gd name="T11" fmla="*/ 15 h 65"/>
                <a:gd name="T12" fmla="*/ 34 w 103"/>
                <a:gd name="T13" fmla="*/ 4 h 65"/>
                <a:gd name="T14" fmla="*/ 46 w 103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5">
                  <a:moveTo>
                    <a:pt x="46" y="29"/>
                  </a:moveTo>
                  <a:cubicBezTo>
                    <a:pt x="44" y="34"/>
                    <a:pt x="40" y="37"/>
                    <a:pt x="36" y="39"/>
                  </a:cubicBezTo>
                  <a:cubicBezTo>
                    <a:pt x="77" y="47"/>
                    <a:pt x="97" y="11"/>
                    <a:pt x="98" y="9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3" y="12"/>
                    <a:pt x="74" y="65"/>
                    <a:pt x="15" y="38"/>
                  </a:cubicBezTo>
                  <a:cubicBezTo>
                    <a:pt x="15" y="38"/>
                    <a:pt x="0" y="35"/>
                    <a:pt x="6" y="15"/>
                  </a:cubicBezTo>
                  <a:cubicBezTo>
                    <a:pt x="9" y="5"/>
                    <a:pt x="24" y="0"/>
                    <a:pt x="34" y="4"/>
                  </a:cubicBezTo>
                  <a:cubicBezTo>
                    <a:pt x="45" y="8"/>
                    <a:pt x="50" y="19"/>
                    <a:pt x="46" y="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-192088" y="434975"/>
              <a:ext cx="352425" cy="217488"/>
            </a:xfrm>
            <a:custGeom>
              <a:avLst/>
              <a:gdLst>
                <a:gd name="T0" fmla="*/ 7 w 114"/>
                <a:gd name="T1" fmla="*/ 68 h 70"/>
                <a:gd name="T2" fmla="*/ 9 w 114"/>
                <a:gd name="T3" fmla="*/ 62 h 70"/>
                <a:gd name="T4" fmla="*/ 14 w 114"/>
                <a:gd name="T5" fmla="*/ 47 h 70"/>
                <a:gd name="T6" fmla="*/ 19 w 114"/>
                <a:gd name="T7" fmla="*/ 38 h 70"/>
                <a:gd name="T8" fmla="*/ 25 w 114"/>
                <a:gd name="T9" fmla="*/ 30 h 70"/>
                <a:gd name="T10" fmla="*/ 34 w 114"/>
                <a:gd name="T11" fmla="*/ 23 h 70"/>
                <a:gd name="T12" fmla="*/ 43 w 114"/>
                <a:gd name="T13" fmla="*/ 19 h 70"/>
                <a:gd name="T14" fmla="*/ 55 w 114"/>
                <a:gd name="T15" fmla="*/ 17 h 70"/>
                <a:gd name="T16" fmla="*/ 66 w 114"/>
                <a:gd name="T17" fmla="*/ 18 h 70"/>
                <a:gd name="T18" fmla="*/ 78 w 114"/>
                <a:gd name="T19" fmla="*/ 21 h 70"/>
                <a:gd name="T20" fmla="*/ 88 w 114"/>
                <a:gd name="T21" fmla="*/ 24 h 70"/>
                <a:gd name="T22" fmla="*/ 97 w 114"/>
                <a:gd name="T23" fmla="*/ 27 h 70"/>
                <a:gd name="T24" fmla="*/ 104 w 114"/>
                <a:gd name="T25" fmla="*/ 29 h 70"/>
                <a:gd name="T26" fmla="*/ 110 w 114"/>
                <a:gd name="T27" fmla="*/ 31 h 70"/>
                <a:gd name="T28" fmla="*/ 110 w 114"/>
                <a:gd name="T29" fmla="*/ 31 h 70"/>
                <a:gd name="T30" fmla="*/ 114 w 114"/>
                <a:gd name="T31" fmla="*/ 29 h 70"/>
                <a:gd name="T32" fmla="*/ 113 w 114"/>
                <a:gd name="T33" fmla="*/ 26 h 70"/>
                <a:gd name="T34" fmla="*/ 108 w 114"/>
                <a:gd name="T35" fmla="*/ 22 h 70"/>
                <a:gd name="T36" fmla="*/ 102 w 114"/>
                <a:gd name="T37" fmla="*/ 18 h 70"/>
                <a:gd name="T38" fmla="*/ 93 w 114"/>
                <a:gd name="T39" fmla="*/ 12 h 70"/>
                <a:gd name="T40" fmla="*/ 83 w 114"/>
                <a:gd name="T41" fmla="*/ 7 h 70"/>
                <a:gd name="T42" fmla="*/ 70 w 114"/>
                <a:gd name="T43" fmla="*/ 2 h 70"/>
                <a:gd name="T44" fmla="*/ 55 w 114"/>
                <a:gd name="T45" fmla="*/ 0 h 70"/>
                <a:gd name="T46" fmla="*/ 39 w 114"/>
                <a:gd name="T47" fmla="*/ 1 h 70"/>
                <a:gd name="T48" fmla="*/ 23 w 114"/>
                <a:gd name="T49" fmla="*/ 8 h 70"/>
                <a:gd name="T50" fmla="*/ 12 w 114"/>
                <a:gd name="T51" fmla="*/ 20 h 70"/>
                <a:gd name="T52" fmla="*/ 2 w 114"/>
                <a:gd name="T53" fmla="*/ 44 h 70"/>
                <a:gd name="T54" fmla="*/ 0 w 114"/>
                <a:gd name="T55" fmla="*/ 61 h 70"/>
                <a:gd name="T56" fmla="*/ 1 w 114"/>
                <a:gd name="T57" fmla="*/ 68 h 70"/>
                <a:gd name="T58" fmla="*/ 5 w 114"/>
                <a:gd name="T59" fmla="*/ 70 h 70"/>
                <a:gd name="T60" fmla="*/ 7 w 114"/>
                <a:gd name="T61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0">
                  <a:moveTo>
                    <a:pt x="7" y="68"/>
                  </a:moveTo>
                  <a:cubicBezTo>
                    <a:pt x="7" y="68"/>
                    <a:pt x="8" y="66"/>
                    <a:pt x="9" y="62"/>
                  </a:cubicBezTo>
                  <a:cubicBezTo>
                    <a:pt x="10" y="58"/>
                    <a:pt x="12" y="53"/>
                    <a:pt x="14" y="47"/>
                  </a:cubicBezTo>
                  <a:cubicBezTo>
                    <a:pt x="16" y="44"/>
                    <a:pt x="17" y="41"/>
                    <a:pt x="19" y="38"/>
                  </a:cubicBezTo>
                  <a:cubicBezTo>
                    <a:pt x="21" y="35"/>
                    <a:pt x="23" y="33"/>
                    <a:pt x="25" y="30"/>
                  </a:cubicBezTo>
                  <a:cubicBezTo>
                    <a:pt x="28" y="27"/>
                    <a:pt x="31" y="25"/>
                    <a:pt x="34" y="23"/>
                  </a:cubicBezTo>
                  <a:cubicBezTo>
                    <a:pt x="36" y="21"/>
                    <a:pt x="40" y="20"/>
                    <a:pt x="43" y="19"/>
                  </a:cubicBezTo>
                  <a:cubicBezTo>
                    <a:pt x="47" y="18"/>
                    <a:pt x="51" y="17"/>
                    <a:pt x="55" y="17"/>
                  </a:cubicBezTo>
                  <a:cubicBezTo>
                    <a:pt x="58" y="17"/>
                    <a:pt x="62" y="18"/>
                    <a:pt x="66" y="18"/>
                  </a:cubicBezTo>
                  <a:cubicBezTo>
                    <a:pt x="70" y="19"/>
                    <a:pt x="74" y="20"/>
                    <a:pt x="78" y="21"/>
                  </a:cubicBezTo>
                  <a:cubicBezTo>
                    <a:pt x="81" y="22"/>
                    <a:pt x="85" y="23"/>
                    <a:pt x="88" y="24"/>
                  </a:cubicBezTo>
                  <a:cubicBezTo>
                    <a:pt x="91" y="25"/>
                    <a:pt x="94" y="26"/>
                    <a:pt x="97" y="27"/>
                  </a:cubicBezTo>
                  <a:cubicBezTo>
                    <a:pt x="100" y="27"/>
                    <a:pt x="102" y="28"/>
                    <a:pt x="104" y="29"/>
                  </a:cubicBezTo>
                  <a:cubicBezTo>
                    <a:pt x="108" y="30"/>
                    <a:pt x="110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2" y="32"/>
                    <a:pt x="113" y="31"/>
                    <a:pt x="114" y="29"/>
                  </a:cubicBezTo>
                  <a:cubicBezTo>
                    <a:pt x="114" y="28"/>
                    <a:pt x="114" y="27"/>
                    <a:pt x="113" y="26"/>
                  </a:cubicBezTo>
                  <a:cubicBezTo>
                    <a:pt x="113" y="26"/>
                    <a:pt x="111" y="25"/>
                    <a:pt x="108" y="22"/>
                  </a:cubicBezTo>
                  <a:cubicBezTo>
                    <a:pt x="106" y="21"/>
                    <a:pt x="104" y="19"/>
                    <a:pt x="102" y="18"/>
                  </a:cubicBezTo>
                  <a:cubicBezTo>
                    <a:pt x="99" y="16"/>
                    <a:pt x="97" y="14"/>
                    <a:pt x="93" y="12"/>
                  </a:cubicBezTo>
                  <a:cubicBezTo>
                    <a:pt x="90" y="10"/>
                    <a:pt x="87" y="8"/>
                    <a:pt x="83" y="7"/>
                  </a:cubicBezTo>
                  <a:cubicBezTo>
                    <a:pt x="79" y="5"/>
                    <a:pt x="75" y="4"/>
                    <a:pt x="70" y="2"/>
                  </a:cubicBezTo>
                  <a:cubicBezTo>
                    <a:pt x="65" y="1"/>
                    <a:pt x="60" y="0"/>
                    <a:pt x="55" y="0"/>
                  </a:cubicBezTo>
                  <a:cubicBezTo>
                    <a:pt x="50" y="0"/>
                    <a:pt x="44" y="0"/>
                    <a:pt x="39" y="1"/>
                  </a:cubicBezTo>
                  <a:cubicBezTo>
                    <a:pt x="33" y="3"/>
                    <a:pt x="28" y="5"/>
                    <a:pt x="23" y="8"/>
                  </a:cubicBezTo>
                  <a:cubicBezTo>
                    <a:pt x="19" y="12"/>
                    <a:pt x="15" y="16"/>
                    <a:pt x="12" y="20"/>
                  </a:cubicBezTo>
                  <a:cubicBezTo>
                    <a:pt x="6" y="28"/>
                    <a:pt x="3" y="36"/>
                    <a:pt x="2" y="44"/>
                  </a:cubicBezTo>
                  <a:cubicBezTo>
                    <a:pt x="0" y="51"/>
                    <a:pt x="0" y="57"/>
                    <a:pt x="0" y="61"/>
                  </a:cubicBezTo>
                  <a:cubicBezTo>
                    <a:pt x="1" y="65"/>
                    <a:pt x="1" y="68"/>
                    <a:pt x="1" y="68"/>
                  </a:cubicBezTo>
                  <a:cubicBezTo>
                    <a:pt x="1" y="69"/>
                    <a:pt x="3" y="70"/>
                    <a:pt x="5" y="70"/>
                  </a:cubicBezTo>
                  <a:cubicBezTo>
                    <a:pt x="6" y="70"/>
                    <a:pt x="7" y="69"/>
                    <a:pt x="7" y="68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-133350" y="512763"/>
              <a:ext cx="120650" cy="117475"/>
            </a:xfrm>
            <a:custGeom>
              <a:avLst/>
              <a:gdLst>
                <a:gd name="T0" fmla="*/ 6 w 39"/>
                <a:gd name="T1" fmla="*/ 36 h 38"/>
                <a:gd name="T2" fmla="*/ 8 w 39"/>
                <a:gd name="T3" fmla="*/ 30 h 38"/>
                <a:gd name="T4" fmla="*/ 15 w 39"/>
                <a:gd name="T5" fmla="*/ 21 h 38"/>
                <a:gd name="T6" fmla="*/ 21 w 39"/>
                <a:gd name="T7" fmla="*/ 18 h 38"/>
                <a:gd name="T8" fmla="*/ 23 w 39"/>
                <a:gd name="T9" fmla="*/ 17 h 38"/>
                <a:gd name="T10" fmla="*/ 25 w 39"/>
                <a:gd name="T11" fmla="*/ 16 h 38"/>
                <a:gd name="T12" fmla="*/ 29 w 39"/>
                <a:gd name="T13" fmla="*/ 16 h 38"/>
                <a:gd name="T14" fmla="*/ 30 w 39"/>
                <a:gd name="T15" fmla="*/ 16 h 38"/>
                <a:gd name="T16" fmla="*/ 31 w 39"/>
                <a:gd name="T17" fmla="*/ 16 h 38"/>
                <a:gd name="T18" fmla="*/ 39 w 39"/>
                <a:gd name="T19" fmla="*/ 8 h 38"/>
                <a:gd name="T20" fmla="*/ 30 w 39"/>
                <a:gd name="T21" fmla="*/ 1 h 38"/>
                <a:gd name="T22" fmla="*/ 29 w 39"/>
                <a:gd name="T23" fmla="*/ 1 h 38"/>
                <a:gd name="T24" fmla="*/ 26 w 39"/>
                <a:gd name="T25" fmla="*/ 1 h 38"/>
                <a:gd name="T26" fmla="*/ 21 w 39"/>
                <a:gd name="T27" fmla="*/ 3 h 38"/>
                <a:gd name="T28" fmla="*/ 17 w 39"/>
                <a:gd name="T29" fmla="*/ 5 h 38"/>
                <a:gd name="T30" fmla="*/ 14 w 39"/>
                <a:gd name="T31" fmla="*/ 7 h 38"/>
                <a:gd name="T32" fmla="*/ 7 w 39"/>
                <a:gd name="T33" fmla="*/ 14 h 38"/>
                <a:gd name="T34" fmla="*/ 1 w 39"/>
                <a:gd name="T35" fmla="*/ 28 h 38"/>
                <a:gd name="T36" fmla="*/ 0 w 39"/>
                <a:gd name="T37" fmla="*/ 35 h 38"/>
                <a:gd name="T38" fmla="*/ 3 w 39"/>
                <a:gd name="T39" fmla="*/ 38 h 38"/>
                <a:gd name="T40" fmla="*/ 6 w 39"/>
                <a:gd name="T4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8">
                  <a:moveTo>
                    <a:pt x="6" y="36"/>
                  </a:moveTo>
                  <a:cubicBezTo>
                    <a:pt x="6" y="36"/>
                    <a:pt x="6" y="34"/>
                    <a:pt x="8" y="30"/>
                  </a:cubicBezTo>
                  <a:cubicBezTo>
                    <a:pt x="9" y="27"/>
                    <a:pt x="12" y="23"/>
                    <a:pt x="15" y="21"/>
                  </a:cubicBezTo>
                  <a:cubicBezTo>
                    <a:pt x="17" y="19"/>
                    <a:pt x="19" y="19"/>
                    <a:pt x="21" y="18"/>
                  </a:cubicBezTo>
                  <a:cubicBezTo>
                    <a:pt x="21" y="17"/>
                    <a:pt x="22" y="17"/>
                    <a:pt x="23" y="17"/>
                  </a:cubicBezTo>
                  <a:cubicBezTo>
                    <a:pt x="24" y="17"/>
                    <a:pt x="25" y="17"/>
                    <a:pt x="25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ubicBezTo>
                    <a:pt x="39" y="4"/>
                    <a:pt x="35" y="0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1"/>
                    <a:pt x="28" y="1"/>
                    <a:pt x="26" y="1"/>
                  </a:cubicBezTo>
                  <a:cubicBezTo>
                    <a:pt x="25" y="2"/>
                    <a:pt x="23" y="2"/>
                    <a:pt x="21" y="3"/>
                  </a:cubicBezTo>
                  <a:cubicBezTo>
                    <a:pt x="20" y="4"/>
                    <a:pt x="19" y="4"/>
                    <a:pt x="17" y="5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1" y="9"/>
                    <a:pt x="9" y="11"/>
                    <a:pt x="7" y="14"/>
                  </a:cubicBezTo>
                  <a:cubicBezTo>
                    <a:pt x="4" y="19"/>
                    <a:pt x="2" y="24"/>
                    <a:pt x="1" y="28"/>
                  </a:cubicBezTo>
                  <a:cubicBezTo>
                    <a:pt x="0" y="32"/>
                    <a:pt x="0" y="35"/>
                    <a:pt x="0" y="35"/>
                  </a:cubicBezTo>
                  <a:cubicBezTo>
                    <a:pt x="0" y="37"/>
                    <a:pt x="1" y="38"/>
                    <a:pt x="3" y="38"/>
                  </a:cubicBezTo>
                  <a:cubicBezTo>
                    <a:pt x="4" y="38"/>
                    <a:pt x="5" y="37"/>
                    <a:pt x="6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228600" y="-238125"/>
              <a:ext cx="727075" cy="503238"/>
            </a:xfrm>
            <a:custGeom>
              <a:avLst/>
              <a:gdLst>
                <a:gd name="T0" fmla="*/ 1 w 235"/>
                <a:gd name="T1" fmla="*/ 130 h 162"/>
                <a:gd name="T2" fmla="*/ 15 w 235"/>
                <a:gd name="T3" fmla="*/ 137 h 162"/>
                <a:gd name="T4" fmla="*/ 32 w 235"/>
                <a:gd name="T5" fmla="*/ 143 h 162"/>
                <a:gd name="T6" fmla="*/ 54 w 235"/>
                <a:gd name="T7" fmla="*/ 151 h 162"/>
                <a:gd name="T8" fmla="*/ 80 w 235"/>
                <a:gd name="T9" fmla="*/ 158 h 162"/>
                <a:gd name="T10" fmla="*/ 112 w 235"/>
                <a:gd name="T11" fmla="*/ 161 h 162"/>
                <a:gd name="T12" fmla="*/ 128 w 235"/>
                <a:gd name="T13" fmla="*/ 160 h 162"/>
                <a:gd name="T14" fmla="*/ 145 w 235"/>
                <a:gd name="T15" fmla="*/ 156 h 162"/>
                <a:gd name="T16" fmla="*/ 177 w 235"/>
                <a:gd name="T17" fmla="*/ 145 h 162"/>
                <a:gd name="T18" fmla="*/ 206 w 235"/>
                <a:gd name="T19" fmla="*/ 125 h 162"/>
                <a:gd name="T20" fmla="*/ 217 w 235"/>
                <a:gd name="T21" fmla="*/ 112 h 162"/>
                <a:gd name="T22" fmla="*/ 225 w 235"/>
                <a:gd name="T23" fmla="*/ 97 h 162"/>
                <a:gd name="T24" fmla="*/ 231 w 235"/>
                <a:gd name="T25" fmla="*/ 82 h 162"/>
                <a:gd name="T26" fmla="*/ 231 w 235"/>
                <a:gd name="T27" fmla="*/ 81 h 162"/>
                <a:gd name="T28" fmla="*/ 231 w 235"/>
                <a:gd name="T29" fmla="*/ 80 h 162"/>
                <a:gd name="T30" fmla="*/ 232 w 235"/>
                <a:gd name="T31" fmla="*/ 78 h 162"/>
                <a:gd name="T32" fmla="*/ 232 w 235"/>
                <a:gd name="T33" fmla="*/ 75 h 162"/>
                <a:gd name="T34" fmla="*/ 233 w 235"/>
                <a:gd name="T35" fmla="*/ 67 h 162"/>
                <a:gd name="T36" fmla="*/ 231 w 235"/>
                <a:gd name="T37" fmla="*/ 39 h 162"/>
                <a:gd name="T38" fmla="*/ 219 w 235"/>
                <a:gd name="T39" fmla="*/ 18 h 162"/>
                <a:gd name="T40" fmla="*/ 204 w 235"/>
                <a:gd name="T41" fmla="*/ 7 h 162"/>
                <a:gd name="T42" fmla="*/ 194 w 235"/>
                <a:gd name="T43" fmla="*/ 2 h 162"/>
                <a:gd name="T44" fmla="*/ 190 w 235"/>
                <a:gd name="T45" fmla="*/ 0 h 162"/>
                <a:gd name="T46" fmla="*/ 187 w 235"/>
                <a:gd name="T47" fmla="*/ 2 h 162"/>
                <a:gd name="T48" fmla="*/ 188 w 235"/>
                <a:gd name="T49" fmla="*/ 5 h 162"/>
                <a:gd name="T50" fmla="*/ 191 w 235"/>
                <a:gd name="T51" fmla="*/ 6 h 162"/>
                <a:gd name="T52" fmla="*/ 201 w 235"/>
                <a:gd name="T53" fmla="*/ 12 h 162"/>
                <a:gd name="T54" fmla="*/ 213 w 235"/>
                <a:gd name="T55" fmla="*/ 23 h 162"/>
                <a:gd name="T56" fmla="*/ 222 w 235"/>
                <a:gd name="T57" fmla="*/ 41 h 162"/>
                <a:gd name="T58" fmla="*/ 198 w 235"/>
                <a:gd name="T59" fmla="*/ 38 h 162"/>
                <a:gd name="T60" fmla="*/ 195 w 235"/>
                <a:gd name="T61" fmla="*/ 39 h 162"/>
                <a:gd name="T62" fmla="*/ 194 w 235"/>
                <a:gd name="T63" fmla="*/ 41 h 162"/>
                <a:gd name="T64" fmla="*/ 195 w 235"/>
                <a:gd name="T65" fmla="*/ 43 h 162"/>
                <a:gd name="T66" fmla="*/ 215 w 235"/>
                <a:gd name="T67" fmla="*/ 92 h 162"/>
                <a:gd name="T68" fmla="*/ 215 w 235"/>
                <a:gd name="T69" fmla="*/ 92 h 162"/>
                <a:gd name="T70" fmla="*/ 214 w 235"/>
                <a:gd name="T71" fmla="*/ 94 h 162"/>
                <a:gd name="T72" fmla="*/ 201 w 235"/>
                <a:gd name="T73" fmla="*/ 80 h 162"/>
                <a:gd name="T74" fmla="*/ 198 w 235"/>
                <a:gd name="T75" fmla="*/ 79 h 162"/>
                <a:gd name="T76" fmla="*/ 197 w 235"/>
                <a:gd name="T77" fmla="*/ 81 h 162"/>
                <a:gd name="T78" fmla="*/ 203 w 235"/>
                <a:gd name="T79" fmla="*/ 110 h 162"/>
                <a:gd name="T80" fmla="*/ 197 w 235"/>
                <a:gd name="T81" fmla="*/ 116 h 162"/>
                <a:gd name="T82" fmla="*/ 172 w 235"/>
                <a:gd name="T83" fmla="*/ 134 h 162"/>
                <a:gd name="T84" fmla="*/ 144 w 235"/>
                <a:gd name="T85" fmla="*/ 145 h 162"/>
                <a:gd name="T86" fmla="*/ 133 w 235"/>
                <a:gd name="T87" fmla="*/ 130 h 162"/>
                <a:gd name="T88" fmla="*/ 121 w 235"/>
                <a:gd name="T89" fmla="*/ 149 h 162"/>
                <a:gd name="T90" fmla="*/ 111 w 235"/>
                <a:gd name="T91" fmla="*/ 150 h 162"/>
                <a:gd name="T92" fmla="*/ 82 w 235"/>
                <a:gd name="T93" fmla="*/ 148 h 162"/>
                <a:gd name="T94" fmla="*/ 56 w 235"/>
                <a:gd name="T95" fmla="*/ 142 h 162"/>
                <a:gd name="T96" fmla="*/ 34 w 235"/>
                <a:gd name="T97" fmla="*/ 136 h 162"/>
                <a:gd name="T98" fmla="*/ 18 w 235"/>
                <a:gd name="T99" fmla="*/ 131 h 162"/>
                <a:gd name="T100" fmla="*/ 3 w 235"/>
                <a:gd name="T101" fmla="*/ 126 h 162"/>
                <a:gd name="T102" fmla="*/ 0 w 235"/>
                <a:gd name="T103" fmla="*/ 127 h 162"/>
                <a:gd name="T104" fmla="*/ 1 w 235"/>
                <a:gd name="T105" fmla="*/ 13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1" y="130"/>
                  </a:moveTo>
                  <a:cubicBezTo>
                    <a:pt x="1" y="130"/>
                    <a:pt x="6" y="133"/>
                    <a:pt x="15" y="137"/>
                  </a:cubicBezTo>
                  <a:cubicBezTo>
                    <a:pt x="20" y="138"/>
                    <a:pt x="26" y="141"/>
                    <a:pt x="32" y="143"/>
                  </a:cubicBezTo>
                  <a:cubicBezTo>
                    <a:pt x="38" y="145"/>
                    <a:pt x="46" y="148"/>
                    <a:pt x="54" y="151"/>
                  </a:cubicBezTo>
                  <a:cubicBezTo>
                    <a:pt x="62" y="153"/>
                    <a:pt x="71" y="156"/>
                    <a:pt x="80" y="158"/>
                  </a:cubicBezTo>
                  <a:cubicBezTo>
                    <a:pt x="90" y="160"/>
                    <a:pt x="100" y="162"/>
                    <a:pt x="112" y="161"/>
                  </a:cubicBezTo>
                  <a:cubicBezTo>
                    <a:pt x="117" y="161"/>
                    <a:pt x="123" y="160"/>
                    <a:pt x="128" y="160"/>
                  </a:cubicBezTo>
                  <a:cubicBezTo>
                    <a:pt x="134" y="159"/>
                    <a:pt x="139" y="158"/>
                    <a:pt x="145" y="156"/>
                  </a:cubicBezTo>
                  <a:cubicBezTo>
                    <a:pt x="156" y="154"/>
                    <a:pt x="167" y="150"/>
                    <a:pt x="177" y="145"/>
                  </a:cubicBezTo>
                  <a:cubicBezTo>
                    <a:pt x="188" y="140"/>
                    <a:pt x="198" y="133"/>
                    <a:pt x="206" y="125"/>
                  </a:cubicBezTo>
                  <a:cubicBezTo>
                    <a:pt x="210" y="121"/>
                    <a:pt x="213" y="116"/>
                    <a:pt x="217" y="112"/>
                  </a:cubicBezTo>
                  <a:cubicBezTo>
                    <a:pt x="220" y="107"/>
                    <a:pt x="223" y="102"/>
                    <a:pt x="225" y="97"/>
                  </a:cubicBezTo>
                  <a:cubicBezTo>
                    <a:pt x="228" y="92"/>
                    <a:pt x="229" y="87"/>
                    <a:pt x="231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78"/>
                    <a:pt x="232" y="78"/>
                    <a:pt x="232" y="78"/>
                  </a:cubicBezTo>
                  <a:cubicBezTo>
                    <a:pt x="232" y="75"/>
                    <a:pt x="232" y="75"/>
                    <a:pt x="232" y="75"/>
                  </a:cubicBezTo>
                  <a:cubicBezTo>
                    <a:pt x="233" y="72"/>
                    <a:pt x="233" y="70"/>
                    <a:pt x="233" y="67"/>
                  </a:cubicBezTo>
                  <a:cubicBezTo>
                    <a:pt x="235" y="57"/>
                    <a:pt x="233" y="48"/>
                    <a:pt x="231" y="39"/>
                  </a:cubicBezTo>
                  <a:cubicBezTo>
                    <a:pt x="228" y="30"/>
                    <a:pt x="223" y="23"/>
                    <a:pt x="219" y="18"/>
                  </a:cubicBezTo>
                  <a:cubicBezTo>
                    <a:pt x="214" y="13"/>
                    <a:pt x="209" y="9"/>
                    <a:pt x="204" y="7"/>
                  </a:cubicBezTo>
                  <a:cubicBezTo>
                    <a:pt x="200" y="4"/>
                    <a:pt x="196" y="2"/>
                    <a:pt x="194" y="2"/>
                  </a:cubicBezTo>
                  <a:cubicBezTo>
                    <a:pt x="191" y="1"/>
                    <a:pt x="190" y="0"/>
                    <a:pt x="190" y="0"/>
                  </a:cubicBezTo>
                  <a:cubicBezTo>
                    <a:pt x="188" y="0"/>
                    <a:pt x="187" y="0"/>
                    <a:pt x="187" y="2"/>
                  </a:cubicBezTo>
                  <a:cubicBezTo>
                    <a:pt x="186" y="3"/>
                    <a:pt x="187" y="4"/>
                    <a:pt x="188" y="5"/>
                  </a:cubicBezTo>
                  <a:cubicBezTo>
                    <a:pt x="188" y="5"/>
                    <a:pt x="189" y="5"/>
                    <a:pt x="191" y="6"/>
                  </a:cubicBezTo>
                  <a:cubicBezTo>
                    <a:pt x="194" y="7"/>
                    <a:pt x="197" y="9"/>
                    <a:pt x="201" y="12"/>
                  </a:cubicBezTo>
                  <a:cubicBezTo>
                    <a:pt x="204" y="14"/>
                    <a:pt x="209" y="18"/>
                    <a:pt x="213" y="23"/>
                  </a:cubicBezTo>
                  <a:cubicBezTo>
                    <a:pt x="216" y="28"/>
                    <a:pt x="220" y="34"/>
                    <a:pt x="222" y="41"/>
                  </a:cubicBezTo>
                  <a:cubicBezTo>
                    <a:pt x="212" y="33"/>
                    <a:pt x="203" y="36"/>
                    <a:pt x="198" y="38"/>
                  </a:cubicBezTo>
                  <a:cubicBezTo>
                    <a:pt x="196" y="38"/>
                    <a:pt x="195" y="39"/>
                    <a:pt x="195" y="39"/>
                  </a:cubicBezTo>
                  <a:cubicBezTo>
                    <a:pt x="194" y="40"/>
                    <a:pt x="194" y="40"/>
                    <a:pt x="194" y="41"/>
                  </a:cubicBezTo>
                  <a:cubicBezTo>
                    <a:pt x="194" y="42"/>
                    <a:pt x="195" y="43"/>
                    <a:pt x="195" y="43"/>
                  </a:cubicBezTo>
                  <a:cubicBezTo>
                    <a:pt x="213" y="50"/>
                    <a:pt x="215" y="78"/>
                    <a:pt x="215" y="92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4" y="93"/>
                    <a:pt x="214" y="93"/>
                    <a:pt x="214" y="94"/>
                  </a:cubicBezTo>
                  <a:cubicBezTo>
                    <a:pt x="208" y="87"/>
                    <a:pt x="201" y="80"/>
                    <a:pt x="201" y="80"/>
                  </a:cubicBezTo>
                  <a:cubicBezTo>
                    <a:pt x="200" y="79"/>
                    <a:pt x="199" y="79"/>
                    <a:pt x="198" y="79"/>
                  </a:cubicBezTo>
                  <a:cubicBezTo>
                    <a:pt x="197" y="80"/>
                    <a:pt x="197" y="80"/>
                    <a:pt x="197" y="81"/>
                  </a:cubicBezTo>
                  <a:cubicBezTo>
                    <a:pt x="195" y="98"/>
                    <a:pt x="201" y="107"/>
                    <a:pt x="203" y="110"/>
                  </a:cubicBezTo>
                  <a:cubicBezTo>
                    <a:pt x="201" y="112"/>
                    <a:pt x="199" y="115"/>
                    <a:pt x="197" y="116"/>
                  </a:cubicBezTo>
                  <a:cubicBezTo>
                    <a:pt x="190" y="124"/>
                    <a:pt x="181" y="130"/>
                    <a:pt x="172" y="134"/>
                  </a:cubicBezTo>
                  <a:cubicBezTo>
                    <a:pt x="163" y="139"/>
                    <a:pt x="153" y="142"/>
                    <a:pt x="144" y="145"/>
                  </a:cubicBezTo>
                  <a:cubicBezTo>
                    <a:pt x="144" y="135"/>
                    <a:pt x="133" y="130"/>
                    <a:pt x="133" y="130"/>
                  </a:cubicBezTo>
                  <a:cubicBezTo>
                    <a:pt x="132" y="139"/>
                    <a:pt x="127" y="145"/>
                    <a:pt x="121" y="149"/>
                  </a:cubicBezTo>
                  <a:cubicBezTo>
                    <a:pt x="118" y="150"/>
                    <a:pt x="115" y="150"/>
                    <a:pt x="111" y="150"/>
                  </a:cubicBezTo>
                  <a:cubicBezTo>
                    <a:pt x="101" y="151"/>
                    <a:pt x="91" y="150"/>
                    <a:pt x="82" y="148"/>
                  </a:cubicBezTo>
                  <a:cubicBezTo>
                    <a:pt x="73" y="147"/>
                    <a:pt x="64" y="145"/>
                    <a:pt x="56" y="142"/>
                  </a:cubicBezTo>
                  <a:cubicBezTo>
                    <a:pt x="48" y="140"/>
                    <a:pt x="41" y="138"/>
                    <a:pt x="34" y="136"/>
                  </a:cubicBezTo>
                  <a:cubicBezTo>
                    <a:pt x="28" y="134"/>
                    <a:pt x="22" y="133"/>
                    <a:pt x="18" y="131"/>
                  </a:cubicBezTo>
                  <a:cubicBezTo>
                    <a:pt x="8" y="128"/>
                    <a:pt x="3" y="126"/>
                    <a:pt x="3" y="126"/>
                  </a:cubicBezTo>
                  <a:cubicBezTo>
                    <a:pt x="2" y="126"/>
                    <a:pt x="1" y="126"/>
                    <a:pt x="0" y="127"/>
                  </a:cubicBezTo>
                  <a:cubicBezTo>
                    <a:pt x="0" y="129"/>
                    <a:pt x="0" y="130"/>
                    <a:pt x="1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646112" y="-76200"/>
              <a:ext cx="209550" cy="309563"/>
            </a:xfrm>
            <a:custGeom>
              <a:avLst/>
              <a:gdLst>
                <a:gd name="T0" fmla="*/ 30 w 68"/>
                <a:gd name="T1" fmla="*/ 44 h 100"/>
                <a:gd name="T2" fmla="*/ 41 w 68"/>
                <a:gd name="T3" fmla="*/ 34 h 100"/>
                <a:gd name="T4" fmla="*/ 11 w 68"/>
                <a:gd name="T5" fmla="*/ 95 h 100"/>
                <a:gd name="T6" fmla="*/ 13 w 68"/>
                <a:gd name="T7" fmla="*/ 100 h 100"/>
                <a:gd name="T8" fmla="*/ 40 w 68"/>
                <a:gd name="T9" fmla="*/ 14 h 100"/>
                <a:gd name="T10" fmla="*/ 16 w 68"/>
                <a:gd name="T11" fmla="*/ 5 h 100"/>
                <a:gd name="T12" fmla="*/ 4 w 68"/>
                <a:gd name="T13" fmla="*/ 33 h 100"/>
                <a:gd name="T14" fmla="*/ 30 w 68"/>
                <a:gd name="T15" fmla="*/ 4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0" y="44"/>
                  </a:moveTo>
                  <a:cubicBezTo>
                    <a:pt x="35" y="42"/>
                    <a:pt x="39" y="39"/>
                    <a:pt x="41" y="34"/>
                  </a:cubicBezTo>
                  <a:cubicBezTo>
                    <a:pt x="49" y="75"/>
                    <a:pt x="12" y="94"/>
                    <a:pt x="11" y="95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4" y="100"/>
                    <a:pt x="68" y="71"/>
                    <a:pt x="40" y="14"/>
                  </a:cubicBezTo>
                  <a:cubicBezTo>
                    <a:pt x="40" y="14"/>
                    <a:pt x="35" y="0"/>
                    <a:pt x="16" y="5"/>
                  </a:cubicBezTo>
                  <a:cubicBezTo>
                    <a:pt x="5" y="9"/>
                    <a:pt x="0" y="23"/>
                    <a:pt x="4" y="33"/>
                  </a:cubicBezTo>
                  <a:cubicBezTo>
                    <a:pt x="8" y="43"/>
                    <a:pt x="20" y="48"/>
                    <a:pt x="30" y="44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09587" y="-265112"/>
              <a:ext cx="219075" cy="347663"/>
            </a:xfrm>
            <a:custGeom>
              <a:avLst/>
              <a:gdLst>
                <a:gd name="T0" fmla="*/ 69 w 71"/>
                <a:gd name="T1" fmla="*/ 7 h 112"/>
                <a:gd name="T2" fmla="*/ 63 w 71"/>
                <a:gd name="T3" fmla="*/ 8 h 112"/>
                <a:gd name="T4" fmla="*/ 48 w 71"/>
                <a:gd name="T5" fmla="*/ 14 h 112"/>
                <a:gd name="T6" fmla="*/ 39 w 71"/>
                <a:gd name="T7" fmla="*/ 19 h 112"/>
                <a:gd name="T8" fmla="*/ 30 w 71"/>
                <a:gd name="T9" fmla="*/ 25 h 112"/>
                <a:gd name="T10" fmla="*/ 23 w 71"/>
                <a:gd name="T11" fmla="*/ 33 h 112"/>
                <a:gd name="T12" fmla="*/ 19 w 71"/>
                <a:gd name="T13" fmla="*/ 43 h 112"/>
                <a:gd name="T14" fmla="*/ 18 w 71"/>
                <a:gd name="T15" fmla="*/ 54 h 112"/>
                <a:gd name="T16" fmla="*/ 19 w 71"/>
                <a:gd name="T17" fmla="*/ 65 h 112"/>
                <a:gd name="T18" fmla="*/ 21 w 71"/>
                <a:gd name="T19" fmla="*/ 76 h 112"/>
                <a:gd name="T20" fmla="*/ 25 w 71"/>
                <a:gd name="T21" fmla="*/ 86 h 112"/>
                <a:gd name="T22" fmla="*/ 28 w 71"/>
                <a:gd name="T23" fmla="*/ 95 h 112"/>
                <a:gd name="T24" fmla="*/ 30 w 71"/>
                <a:gd name="T25" fmla="*/ 101 h 112"/>
                <a:gd name="T26" fmla="*/ 32 w 71"/>
                <a:gd name="T27" fmla="*/ 107 h 112"/>
                <a:gd name="T28" fmla="*/ 32 w 71"/>
                <a:gd name="T29" fmla="*/ 108 h 112"/>
                <a:gd name="T30" fmla="*/ 31 w 71"/>
                <a:gd name="T31" fmla="*/ 111 h 112"/>
                <a:gd name="T32" fmla="*/ 28 w 71"/>
                <a:gd name="T33" fmla="*/ 110 h 112"/>
                <a:gd name="T34" fmla="*/ 23 w 71"/>
                <a:gd name="T35" fmla="*/ 106 h 112"/>
                <a:gd name="T36" fmla="*/ 18 w 71"/>
                <a:gd name="T37" fmla="*/ 100 h 112"/>
                <a:gd name="T38" fmla="*/ 13 w 71"/>
                <a:gd name="T39" fmla="*/ 92 h 112"/>
                <a:gd name="T40" fmla="*/ 7 w 71"/>
                <a:gd name="T41" fmla="*/ 81 h 112"/>
                <a:gd name="T42" fmla="*/ 2 w 71"/>
                <a:gd name="T43" fmla="*/ 69 h 112"/>
                <a:gd name="T44" fmla="*/ 0 w 71"/>
                <a:gd name="T45" fmla="*/ 54 h 112"/>
                <a:gd name="T46" fmla="*/ 1 w 71"/>
                <a:gd name="T47" fmla="*/ 38 h 112"/>
                <a:gd name="T48" fmla="*/ 8 w 71"/>
                <a:gd name="T49" fmla="*/ 23 h 112"/>
                <a:gd name="T50" fmla="*/ 20 w 71"/>
                <a:gd name="T51" fmla="*/ 12 h 112"/>
                <a:gd name="T52" fmla="*/ 44 w 71"/>
                <a:gd name="T53" fmla="*/ 2 h 112"/>
                <a:gd name="T54" fmla="*/ 62 w 71"/>
                <a:gd name="T55" fmla="*/ 0 h 112"/>
                <a:gd name="T56" fmla="*/ 69 w 71"/>
                <a:gd name="T57" fmla="*/ 1 h 112"/>
                <a:gd name="T58" fmla="*/ 71 w 71"/>
                <a:gd name="T59" fmla="*/ 4 h 112"/>
                <a:gd name="T60" fmla="*/ 69 w 71"/>
                <a:gd name="T61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2">
                  <a:moveTo>
                    <a:pt x="69" y="7"/>
                  </a:moveTo>
                  <a:cubicBezTo>
                    <a:pt x="69" y="7"/>
                    <a:pt x="67" y="7"/>
                    <a:pt x="63" y="8"/>
                  </a:cubicBezTo>
                  <a:cubicBezTo>
                    <a:pt x="59" y="10"/>
                    <a:pt x="54" y="12"/>
                    <a:pt x="48" y="14"/>
                  </a:cubicBezTo>
                  <a:cubicBezTo>
                    <a:pt x="45" y="15"/>
                    <a:pt x="42" y="17"/>
                    <a:pt x="39" y="19"/>
                  </a:cubicBezTo>
                  <a:cubicBezTo>
                    <a:pt x="36" y="21"/>
                    <a:pt x="33" y="23"/>
                    <a:pt x="30" y="25"/>
                  </a:cubicBezTo>
                  <a:cubicBezTo>
                    <a:pt x="27" y="27"/>
                    <a:pt x="25" y="30"/>
                    <a:pt x="23" y="33"/>
                  </a:cubicBezTo>
                  <a:cubicBezTo>
                    <a:pt x="21" y="36"/>
                    <a:pt x="20" y="39"/>
                    <a:pt x="19" y="43"/>
                  </a:cubicBezTo>
                  <a:cubicBezTo>
                    <a:pt x="18" y="46"/>
                    <a:pt x="18" y="50"/>
                    <a:pt x="18" y="54"/>
                  </a:cubicBezTo>
                  <a:cubicBezTo>
                    <a:pt x="18" y="58"/>
                    <a:pt x="18" y="61"/>
                    <a:pt x="19" y="65"/>
                  </a:cubicBezTo>
                  <a:cubicBezTo>
                    <a:pt x="20" y="69"/>
                    <a:pt x="20" y="73"/>
                    <a:pt x="21" y="76"/>
                  </a:cubicBezTo>
                  <a:cubicBezTo>
                    <a:pt x="22" y="80"/>
                    <a:pt x="23" y="83"/>
                    <a:pt x="25" y="86"/>
                  </a:cubicBezTo>
                  <a:cubicBezTo>
                    <a:pt x="26" y="89"/>
                    <a:pt x="27" y="92"/>
                    <a:pt x="28" y="95"/>
                  </a:cubicBezTo>
                  <a:cubicBezTo>
                    <a:pt x="29" y="97"/>
                    <a:pt x="29" y="100"/>
                    <a:pt x="30" y="101"/>
                  </a:cubicBezTo>
                  <a:cubicBezTo>
                    <a:pt x="32" y="105"/>
                    <a:pt x="32" y="107"/>
                    <a:pt x="32" y="107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3" y="109"/>
                    <a:pt x="32" y="111"/>
                    <a:pt x="31" y="111"/>
                  </a:cubicBezTo>
                  <a:cubicBezTo>
                    <a:pt x="29" y="112"/>
                    <a:pt x="28" y="111"/>
                    <a:pt x="28" y="110"/>
                  </a:cubicBezTo>
                  <a:cubicBezTo>
                    <a:pt x="28" y="110"/>
                    <a:pt x="26" y="109"/>
                    <a:pt x="23" y="106"/>
                  </a:cubicBezTo>
                  <a:cubicBezTo>
                    <a:pt x="22" y="104"/>
                    <a:pt x="20" y="102"/>
                    <a:pt x="18" y="100"/>
                  </a:cubicBezTo>
                  <a:cubicBezTo>
                    <a:pt x="17" y="97"/>
                    <a:pt x="15" y="95"/>
                    <a:pt x="13" y="92"/>
                  </a:cubicBezTo>
                  <a:cubicBezTo>
                    <a:pt x="11" y="89"/>
                    <a:pt x="9" y="85"/>
                    <a:pt x="7" y="81"/>
                  </a:cubicBezTo>
                  <a:cubicBezTo>
                    <a:pt x="5" y="78"/>
                    <a:pt x="4" y="73"/>
                    <a:pt x="2" y="69"/>
                  </a:cubicBezTo>
                  <a:cubicBezTo>
                    <a:pt x="1" y="64"/>
                    <a:pt x="0" y="60"/>
                    <a:pt x="0" y="54"/>
                  </a:cubicBezTo>
                  <a:cubicBezTo>
                    <a:pt x="0" y="49"/>
                    <a:pt x="0" y="44"/>
                    <a:pt x="1" y="38"/>
                  </a:cubicBezTo>
                  <a:cubicBezTo>
                    <a:pt x="3" y="33"/>
                    <a:pt x="5" y="28"/>
                    <a:pt x="8" y="23"/>
                  </a:cubicBezTo>
                  <a:cubicBezTo>
                    <a:pt x="11" y="19"/>
                    <a:pt x="16" y="15"/>
                    <a:pt x="20" y="12"/>
                  </a:cubicBezTo>
                  <a:cubicBezTo>
                    <a:pt x="28" y="6"/>
                    <a:pt x="37" y="3"/>
                    <a:pt x="44" y="2"/>
                  </a:cubicBezTo>
                  <a:cubicBezTo>
                    <a:pt x="51" y="0"/>
                    <a:pt x="58" y="0"/>
                    <a:pt x="62" y="0"/>
                  </a:cubicBezTo>
                  <a:cubicBezTo>
                    <a:pt x="66" y="1"/>
                    <a:pt x="69" y="1"/>
                    <a:pt x="69" y="1"/>
                  </a:cubicBezTo>
                  <a:cubicBezTo>
                    <a:pt x="70" y="1"/>
                    <a:pt x="71" y="3"/>
                    <a:pt x="71" y="4"/>
                  </a:cubicBezTo>
                  <a:cubicBezTo>
                    <a:pt x="71" y="5"/>
                    <a:pt x="70" y="6"/>
                    <a:pt x="69" y="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590550" y="-209550"/>
              <a:ext cx="117475" cy="120650"/>
            </a:xfrm>
            <a:custGeom>
              <a:avLst/>
              <a:gdLst>
                <a:gd name="T0" fmla="*/ 36 w 38"/>
                <a:gd name="T1" fmla="*/ 6 h 39"/>
                <a:gd name="T2" fmla="*/ 30 w 38"/>
                <a:gd name="T3" fmla="*/ 8 h 39"/>
                <a:gd name="T4" fmla="*/ 21 w 38"/>
                <a:gd name="T5" fmla="*/ 16 h 39"/>
                <a:gd name="T6" fmla="*/ 18 w 38"/>
                <a:gd name="T7" fmla="*/ 21 h 39"/>
                <a:gd name="T8" fmla="*/ 17 w 38"/>
                <a:gd name="T9" fmla="*/ 23 h 39"/>
                <a:gd name="T10" fmla="*/ 16 w 38"/>
                <a:gd name="T11" fmla="*/ 25 h 39"/>
                <a:gd name="T12" fmla="*/ 16 w 38"/>
                <a:gd name="T13" fmla="*/ 29 h 39"/>
                <a:gd name="T14" fmla="*/ 16 w 38"/>
                <a:gd name="T15" fmla="*/ 30 h 39"/>
                <a:gd name="T16" fmla="*/ 16 w 38"/>
                <a:gd name="T17" fmla="*/ 31 h 39"/>
                <a:gd name="T18" fmla="*/ 8 w 38"/>
                <a:gd name="T19" fmla="*/ 39 h 39"/>
                <a:gd name="T20" fmla="*/ 0 w 38"/>
                <a:gd name="T21" fmla="*/ 31 h 39"/>
                <a:gd name="T22" fmla="*/ 0 w 38"/>
                <a:gd name="T23" fmla="*/ 29 h 39"/>
                <a:gd name="T24" fmla="*/ 1 w 38"/>
                <a:gd name="T25" fmla="*/ 27 h 39"/>
                <a:gd name="T26" fmla="*/ 3 w 38"/>
                <a:gd name="T27" fmla="*/ 21 h 39"/>
                <a:gd name="T28" fmla="*/ 4 w 38"/>
                <a:gd name="T29" fmla="*/ 18 h 39"/>
                <a:gd name="T30" fmla="*/ 7 w 38"/>
                <a:gd name="T31" fmla="*/ 14 h 39"/>
                <a:gd name="T32" fmla="*/ 13 w 38"/>
                <a:gd name="T33" fmla="*/ 8 h 39"/>
                <a:gd name="T34" fmla="*/ 28 w 38"/>
                <a:gd name="T35" fmla="*/ 1 h 39"/>
                <a:gd name="T36" fmla="*/ 35 w 38"/>
                <a:gd name="T37" fmla="*/ 0 h 39"/>
                <a:gd name="T38" fmla="*/ 38 w 38"/>
                <a:gd name="T39" fmla="*/ 3 h 39"/>
                <a:gd name="T40" fmla="*/ 36 w 38"/>
                <a:gd name="T41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36" y="6"/>
                  </a:moveTo>
                  <a:cubicBezTo>
                    <a:pt x="36" y="6"/>
                    <a:pt x="34" y="7"/>
                    <a:pt x="30" y="8"/>
                  </a:cubicBezTo>
                  <a:cubicBezTo>
                    <a:pt x="27" y="10"/>
                    <a:pt x="23" y="12"/>
                    <a:pt x="21" y="16"/>
                  </a:cubicBezTo>
                  <a:cubicBezTo>
                    <a:pt x="19" y="17"/>
                    <a:pt x="18" y="19"/>
                    <a:pt x="18" y="21"/>
                  </a:cubicBezTo>
                  <a:cubicBezTo>
                    <a:pt x="17" y="21"/>
                    <a:pt x="17" y="22"/>
                    <a:pt x="17" y="23"/>
                  </a:cubicBezTo>
                  <a:cubicBezTo>
                    <a:pt x="17" y="24"/>
                    <a:pt x="16" y="25"/>
                    <a:pt x="16" y="25"/>
                  </a:cubicBezTo>
                  <a:cubicBezTo>
                    <a:pt x="16" y="27"/>
                    <a:pt x="16" y="28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5"/>
                    <a:pt x="12" y="39"/>
                    <a:pt x="8" y="39"/>
                  </a:cubicBezTo>
                  <a:cubicBezTo>
                    <a:pt x="3" y="38"/>
                    <a:pt x="0" y="35"/>
                    <a:pt x="0" y="31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0" y="29"/>
                    <a:pt x="1" y="28"/>
                    <a:pt x="1" y="27"/>
                  </a:cubicBezTo>
                  <a:cubicBezTo>
                    <a:pt x="1" y="25"/>
                    <a:pt x="2" y="23"/>
                    <a:pt x="3" y="21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5" y="17"/>
                    <a:pt x="6" y="15"/>
                    <a:pt x="7" y="14"/>
                  </a:cubicBezTo>
                  <a:cubicBezTo>
                    <a:pt x="9" y="12"/>
                    <a:pt x="11" y="10"/>
                    <a:pt x="13" y="8"/>
                  </a:cubicBezTo>
                  <a:cubicBezTo>
                    <a:pt x="18" y="4"/>
                    <a:pt x="24" y="2"/>
                    <a:pt x="28" y="1"/>
                  </a:cubicBezTo>
                  <a:cubicBezTo>
                    <a:pt x="32" y="0"/>
                    <a:pt x="35" y="0"/>
                    <a:pt x="35" y="0"/>
                  </a:cubicBezTo>
                  <a:cubicBezTo>
                    <a:pt x="37" y="0"/>
                    <a:pt x="38" y="2"/>
                    <a:pt x="38" y="3"/>
                  </a:cubicBezTo>
                  <a:cubicBezTo>
                    <a:pt x="38" y="5"/>
                    <a:pt x="37" y="6"/>
                    <a:pt x="36" y="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-101600" y="-169862"/>
              <a:ext cx="419100" cy="409575"/>
            </a:xfrm>
            <a:custGeom>
              <a:avLst/>
              <a:gdLst>
                <a:gd name="T0" fmla="*/ 37 w 136"/>
                <a:gd name="T1" fmla="*/ 130 h 132"/>
                <a:gd name="T2" fmla="*/ 57 w 136"/>
                <a:gd name="T3" fmla="*/ 128 h 132"/>
                <a:gd name="T4" fmla="*/ 57 w 136"/>
                <a:gd name="T5" fmla="*/ 125 h 132"/>
                <a:gd name="T6" fmla="*/ 55 w 136"/>
                <a:gd name="T7" fmla="*/ 123 h 132"/>
                <a:gd name="T8" fmla="*/ 32 w 136"/>
                <a:gd name="T9" fmla="*/ 107 h 132"/>
                <a:gd name="T10" fmla="*/ 33 w 136"/>
                <a:gd name="T11" fmla="*/ 96 h 132"/>
                <a:gd name="T12" fmla="*/ 72 w 136"/>
                <a:gd name="T13" fmla="*/ 84 h 132"/>
                <a:gd name="T14" fmla="*/ 87 w 136"/>
                <a:gd name="T15" fmla="*/ 89 h 132"/>
                <a:gd name="T16" fmla="*/ 88 w 136"/>
                <a:gd name="T17" fmla="*/ 89 h 132"/>
                <a:gd name="T18" fmla="*/ 91 w 136"/>
                <a:gd name="T19" fmla="*/ 88 h 132"/>
                <a:gd name="T20" fmla="*/ 92 w 136"/>
                <a:gd name="T21" fmla="*/ 85 h 132"/>
                <a:gd name="T22" fmla="*/ 92 w 136"/>
                <a:gd name="T23" fmla="*/ 84 h 132"/>
                <a:gd name="T24" fmla="*/ 87 w 136"/>
                <a:gd name="T25" fmla="*/ 69 h 132"/>
                <a:gd name="T26" fmla="*/ 99 w 136"/>
                <a:gd name="T27" fmla="*/ 31 h 132"/>
                <a:gd name="T28" fmla="*/ 110 w 136"/>
                <a:gd name="T29" fmla="*/ 31 h 132"/>
                <a:gd name="T30" fmla="*/ 127 w 136"/>
                <a:gd name="T31" fmla="*/ 54 h 132"/>
                <a:gd name="T32" fmla="*/ 129 w 136"/>
                <a:gd name="T33" fmla="*/ 55 h 132"/>
                <a:gd name="T34" fmla="*/ 132 w 136"/>
                <a:gd name="T35" fmla="*/ 55 h 132"/>
                <a:gd name="T36" fmla="*/ 134 w 136"/>
                <a:gd name="T37" fmla="*/ 35 h 132"/>
                <a:gd name="T38" fmla="*/ 102 w 136"/>
                <a:gd name="T39" fmla="*/ 8 h 132"/>
                <a:gd name="T40" fmla="*/ 67 w 136"/>
                <a:gd name="T41" fmla="*/ 38 h 132"/>
                <a:gd name="T42" fmla="*/ 21 w 136"/>
                <a:gd name="T43" fmla="*/ 5 h 132"/>
                <a:gd name="T44" fmla="*/ 4 w 136"/>
                <a:gd name="T45" fmla="*/ 4 h 132"/>
                <a:gd name="T46" fmla="*/ 5 w 136"/>
                <a:gd name="T47" fmla="*/ 20 h 132"/>
                <a:gd name="T48" fmla="*/ 39 w 136"/>
                <a:gd name="T49" fmla="*/ 65 h 132"/>
                <a:gd name="T50" fmla="*/ 9 w 136"/>
                <a:gd name="T51" fmla="*/ 98 h 132"/>
                <a:gd name="T52" fmla="*/ 37 w 136"/>
                <a:gd name="T53" fmla="*/ 13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37" y="130"/>
                  </a:moveTo>
                  <a:cubicBezTo>
                    <a:pt x="45" y="132"/>
                    <a:pt x="53" y="131"/>
                    <a:pt x="57" y="128"/>
                  </a:cubicBezTo>
                  <a:cubicBezTo>
                    <a:pt x="57" y="127"/>
                    <a:pt x="58" y="126"/>
                    <a:pt x="57" y="125"/>
                  </a:cubicBezTo>
                  <a:cubicBezTo>
                    <a:pt x="57" y="124"/>
                    <a:pt x="56" y="123"/>
                    <a:pt x="55" y="123"/>
                  </a:cubicBezTo>
                  <a:cubicBezTo>
                    <a:pt x="55" y="123"/>
                    <a:pt x="37" y="117"/>
                    <a:pt x="32" y="107"/>
                  </a:cubicBezTo>
                  <a:cubicBezTo>
                    <a:pt x="31" y="104"/>
                    <a:pt x="31" y="100"/>
                    <a:pt x="33" y="96"/>
                  </a:cubicBezTo>
                  <a:cubicBezTo>
                    <a:pt x="41" y="79"/>
                    <a:pt x="65" y="82"/>
                    <a:pt x="72" y="84"/>
                  </a:cubicBezTo>
                  <a:cubicBezTo>
                    <a:pt x="77" y="85"/>
                    <a:pt x="82" y="87"/>
                    <a:pt x="87" y="89"/>
                  </a:cubicBezTo>
                  <a:cubicBezTo>
                    <a:pt x="87" y="89"/>
                    <a:pt x="88" y="89"/>
                    <a:pt x="88" y="89"/>
                  </a:cubicBezTo>
                  <a:cubicBezTo>
                    <a:pt x="89" y="90"/>
                    <a:pt x="90" y="89"/>
                    <a:pt x="91" y="88"/>
                  </a:cubicBezTo>
                  <a:cubicBezTo>
                    <a:pt x="92" y="87"/>
                    <a:pt x="92" y="86"/>
                    <a:pt x="92" y="85"/>
                  </a:cubicBezTo>
                  <a:cubicBezTo>
                    <a:pt x="92" y="85"/>
                    <a:pt x="92" y="85"/>
                    <a:pt x="92" y="84"/>
                  </a:cubicBezTo>
                  <a:cubicBezTo>
                    <a:pt x="90" y="80"/>
                    <a:pt x="88" y="74"/>
                    <a:pt x="87" y="69"/>
                  </a:cubicBezTo>
                  <a:cubicBezTo>
                    <a:pt x="85" y="62"/>
                    <a:pt x="81" y="39"/>
                    <a:pt x="99" y="31"/>
                  </a:cubicBezTo>
                  <a:cubicBezTo>
                    <a:pt x="103" y="29"/>
                    <a:pt x="107" y="29"/>
                    <a:pt x="110" y="31"/>
                  </a:cubicBezTo>
                  <a:cubicBezTo>
                    <a:pt x="121" y="35"/>
                    <a:pt x="127" y="53"/>
                    <a:pt x="127" y="54"/>
                  </a:cubicBezTo>
                  <a:cubicBezTo>
                    <a:pt x="127" y="54"/>
                    <a:pt x="128" y="55"/>
                    <a:pt x="129" y="55"/>
                  </a:cubicBezTo>
                  <a:cubicBezTo>
                    <a:pt x="130" y="56"/>
                    <a:pt x="131" y="55"/>
                    <a:pt x="132" y="55"/>
                  </a:cubicBezTo>
                  <a:cubicBezTo>
                    <a:pt x="135" y="51"/>
                    <a:pt x="136" y="43"/>
                    <a:pt x="134" y="35"/>
                  </a:cubicBezTo>
                  <a:cubicBezTo>
                    <a:pt x="131" y="23"/>
                    <a:pt x="121" y="8"/>
                    <a:pt x="102" y="8"/>
                  </a:cubicBezTo>
                  <a:cubicBezTo>
                    <a:pt x="80" y="8"/>
                    <a:pt x="71" y="26"/>
                    <a:pt x="67" y="38"/>
                  </a:cubicBezTo>
                  <a:cubicBezTo>
                    <a:pt x="54" y="13"/>
                    <a:pt x="23" y="5"/>
                    <a:pt x="21" y="5"/>
                  </a:cubicBezTo>
                  <a:cubicBezTo>
                    <a:pt x="21" y="4"/>
                    <a:pt x="8" y="0"/>
                    <a:pt x="4" y="4"/>
                  </a:cubicBezTo>
                  <a:cubicBezTo>
                    <a:pt x="0" y="8"/>
                    <a:pt x="5" y="20"/>
                    <a:pt x="5" y="20"/>
                  </a:cubicBezTo>
                  <a:cubicBezTo>
                    <a:pt x="6" y="22"/>
                    <a:pt x="14" y="52"/>
                    <a:pt x="39" y="65"/>
                  </a:cubicBezTo>
                  <a:cubicBezTo>
                    <a:pt x="28" y="68"/>
                    <a:pt x="9" y="77"/>
                    <a:pt x="9" y="98"/>
                  </a:cubicBezTo>
                  <a:cubicBezTo>
                    <a:pt x="9" y="118"/>
                    <a:pt x="24" y="128"/>
                    <a:pt x="37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9212" y="-23812"/>
              <a:ext cx="420688" cy="412750"/>
            </a:xfrm>
            <a:custGeom>
              <a:avLst/>
              <a:gdLst>
                <a:gd name="T0" fmla="*/ 2 w 136"/>
                <a:gd name="T1" fmla="*/ 97 h 133"/>
                <a:gd name="T2" fmla="*/ 5 w 136"/>
                <a:gd name="T3" fmla="*/ 78 h 133"/>
                <a:gd name="T4" fmla="*/ 8 w 136"/>
                <a:gd name="T5" fmla="*/ 77 h 133"/>
                <a:gd name="T6" fmla="*/ 10 w 136"/>
                <a:gd name="T7" fmla="*/ 79 h 133"/>
                <a:gd name="T8" fmla="*/ 26 w 136"/>
                <a:gd name="T9" fmla="*/ 102 h 133"/>
                <a:gd name="T10" fmla="*/ 37 w 136"/>
                <a:gd name="T11" fmla="*/ 102 h 133"/>
                <a:gd name="T12" fmla="*/ 50 w 136"/>
                <a:gd name="T13" fmla="*/ 63 h 133"/>
                <a:gd name="T14" fmla="*/ 44 w 136"/>
                <a:gd name="T15" fmla="*/ 48 h 133"/>
                <a:gd name="T16" fmla="*/ 44 w 136"/>
                <a:gd name="T17" fmla="*/ 48 h 133"/>
                <a:gd name="T18" fmla="*/ 45 w 136"/>
                <a:gd name="T19" fmla="*/ 45 h 133"/>
                <a:gd name="T20" fmla="*/ 49 w 136"/>
                <a:gd name="T21" fmla="*/ 43 h 133"/>
                <a:gd name="T22" fmla="*/ 49 w 136"/>
                <a:gd name="T23" fmla="*/ 44 h 133"/>
                <a:gd name="T24" fmla="*/ 65 w 136"/>
                <a:gd name="T25" fmla="*/ 49 h 133"/>
                <a:gd name="T26" fmla="*/ 104 w 136"/>
                <a:gd name="T27" fmla="*/ 36 h 133"/>
                <a:gd name="T28" fmla="*/ 104 w 136"/>
                <a:gd name="T29" fmla="*/ 26 h 133"/>
                <a:gd name="T30" fmla="*/ 81 w 136"/>
                <a:gd name="T31" fmla="*/ 10 h 133"/>
                <a:gd name="T32" fmla="*/ 79 w 136"/>
                <a:gd name="T33" fmla="*/ 8 h 133"/>
                <a:gd name="T34" fmla="*/ 80 w 136"/>
                <a:gd name="T35" fmla="*/ 5 h 133"/>
                <a:gd name="T36" fmla="*/ 100 w 136"/>
                <a:gd name="T37" fmla="*/ 2 h 133"/>
                <a:gd name="T38" fmla="*/ 128 w 136"/>
                <a:gd name="T39" fmla="*/ 34 h 133"/>
                <a:gd name="T40" fmla="*/ 97 w 136"/>
                <a:gd name="T41" fmla="*/ 68 h 133"/>
                <a:gd name="T42" fmla="*/ 131 w 136"/>
                <a:gd name="T43" fmla="*/ 112 h 133"/>
                <a:gd name="T44" fmla="*/ 132 w 136"/>
                <a:gd name="T45" fmla="*/ 129 h 133"/>
                <a:gd name="T46" fmla="*/ 115 w 136"/>
                <a:gd name="T47" fmla="*/ 128 h 133"/>
                <a:gd name="T48" fmla="*/ 70 w 136"/>
                <a:gd name="T49" fmla="*/ 95 h 133"/>
                <a:gd name="T50" fmla="*/ 35 w 136"/>
                <a:gd name="T51" fmla="*/ 125 h 133"/>
                <a:gd name="T52" fmla="*/ 2 w 136"/>
                <a:gd name="T53" fmla="*/ 9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2" y="97"/>
                  </a:moveTo>
                  <a:cubicBezTo>
                    <a:pt x="0" y="89"/>
                    <a:pt x="1" y="82"/>
                    <a:pt x="5" y="78"/>
                  </a:cubicBezTo>
                  <a:cubicBezTo>
                    <a:pt x="6" y="77"/>
                    <a:pt x="7" y="77"/>
                    <a:pt x="8" y="77"/>
                  </a:cubicBezTo>
                  <a:cubicBezTo>
                    <a:pt x="9" y="77"/>
                    <a:pt x="9" y="78"/>
                    <a:pt x="10" y="79"/>
                  </a:cubicBezTo>
                  <a:cubicBezTo>
                    <a:pt x="10" y="79"/>
                    <a:pt x="16" y="97"/>
                    <a:pt x="26" y="102"/>
                  </a:cubicBezTo>
                  <a:cubicBezTo>
                    <a:pt x="30" y="103"/>
                    <a:pt x="33" y="103"/>
                    <a:pt x="37" y="102"/>
                  </a:cubicBezTo>
                  <a:cubicBezTo>
                    <a:pt x="55" y="93"/>
                    <a:pt x="51" y="70"/>
                    <a:pt x="50" y="63"/>
                  </a:cubicBezTo>
                  <a:cubicBezTo>
                    <a:pt x="49" y="58"/>
                    <a:pt x="47" y="53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6"/>
                    <a:pt x="45" y="45"/>
                    <a:pt x="45" y="45"/>
                  </a:cubicBezTo>
                  <a:cubicBezTo>
                    <a:pt x="46" y="44"/>
                    <a:pt x="47" y="43"/>
                    <a:pt x="49" y="43"/>
                  </a:cubicBezTo>
                  <a:cubicBezTo>
                    <a:pt x="49" y="43"/>
                    <a:pt x="49" y="43"/>
                    <a:pt x="49" y="44"/>
                  </a:cubicBezTo>
                  <a:cubicBezTo>
                    <a:pt x="54" y="46"/>
                    <a:pt x="59" y="48"/>
                    <a:pt x="65" y="49"/>
                  </a:cubicBezTo>
                  <a:cubicBezTo>
                    <a:pt x="72" y="50"/>
                    <a:pt x="95" y="54"/>
                    <a:pt x="104" y="36"/>
                  </a:cubicBezTo>
                  <a:cubicBezTo>
                    <a:pt x="106" y="33"/>
                    <a:pt x="106" y="29"/>
                    <a:pt x="104" y="26"/>
                  </a:cubicBezTo>
                  <a:cubicBezTo>
                    <a:pt x="100" y="15"/>
                    <a:pt x="81" y="10"/>
                    <a:pt x="81" y="10"/>
                  </a:cubicBezTo>
                  <a:cubicBezTo>
                    <a:pt x="80" y="9"/>
                    <a:pt x="79" y="9"/>
                    <a:pt x="79" y="8"/>
                  </a:cubicBezTo>
                  <a:cubicBezTo>
                    <a:pt x="79" y="7"/>
                    <a:pt x="79" y="6"/>
                    <a:pt x="80" y="5"/>
                  </a:cubicBezTo>
                  <a:cubicBezTo>
                    <a:pt x="84" y="1"/>
                    <a:pt x="91" y="0"/>
                    <a:pt x="100" y="2"/>
                  </a:cubicBezTo>
                  <a:cubicBezTo>
                    <a:pt x="113" y="5"/>
                    <a:pt x="128" y="15"/>
                    <a:pt x="128" y="34"/>
                  </a:cubicBezTo>
                  <a:cubicBezTo>
                    <a:pt x="128" y="55"/>
                    <a:pt x="109" y="64"/>
                    <a:pt x="97" y="68"/>
                  </a:cubicBezTo>
                  <a:cubicBezTo>
                    <a:pt x="123" y="81"/>
                    <a:pt x="131" y="111"/>
                    <a:pt x="131" y="112"/>
                  </a:cubicBezTo>
                  <a:cubicBezTo>
                    <a:pt x="131" y="113"/>
                    <a:pt x="136" y="125"/>
                    <a:pt x="132" y="129"/>
                  </a:cubicBezTo>
                  <a:cubicBezTo>
                    <a:pt x="128" y="133"/>
                    <a:pt x="116" y="128"/>
                    <a:pt x="115" y="128"/>
                  </a:cubicBezTo>
                  <a:cubicBezTo>
                    <a:pt x="114" y="128"/>
                    <a:pt x="83" y="120"/>
                    <a:pt x="70" y="95"/>
                  </a:cubicBezTo>
                  <a:cubicBezTo>
                    <a:pt x="66" y="106"/>
                    <a:pt x="57" y="125"/>
                    <a:pt x="35" y="125"/>
                  </a:cubicBezTo>
                  <a:cubicBezTo>
                    <a:pt x="15" y="125"/>
                    <a:pt x="5" y="110"/>
                    <a:pt x="2" y="9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6437533" y="233363"/>
              <a:ext cx="427038" cy="419100"/>
            </a:xfrm>
            <a:custGeom>
              <a:avLst/>
              <a:gdLst>
                <a:gd name="T0" fmla="*/ 136 w 138"/>
                <a:gd name="T1" fmla="*/ 99 h 135"/>
                <a:gd name="T2" fmla="*/ 133 w 138"/>
                <a:gd name="T3" fmla="*/ 79 h 135"/>
                <a:gd name="T4" fmla="*/ 131 w 138"/>
                <a:gd name="T5" fmla="*/ 78 h 135"/>
                <a:gd name="T6" fmla="*/ 129 w 138"/>
                <a:gd name="T7" fmla="*/ 80 h 135"/>
                <a:gd name="T8" fmla="*/ 112 w 138"/>
                <a:gd name="T9" fmla="*/ 104 h 135"/>
                <a:gd name="T10" fmla="*/ 101 w 138"/>
                <a:gd name="T11" fmla="*/ 103 h 135"/>
                <a:gd name="T12" fmla="*/ 88 w 138"/>
                <a:gd name="T13" fmla="*/ 64 h 135"/>
                <a:gd name="T14" fmla="*/ 93 w 138"/>
                <a:gd name="T15" fmla="*/ 49 h 135"/>
                <a:gd name="T16" fmla="*/ 94 w 138"/>
                <a:gd name="T17" fmla="*/ 48 h 135"/>
                <a:gd name="T18" fmla="*/ 92 w 138"/>
                <a:gd name="T19" fmla="*/ 45 h 135"/>
                <a:gd name="T20" fmla="*/ 89 w 138"/>
                <a:gd name="T21" fmla="*/ 44 h 135"/>
                <a:gd name="T22" fmla="*/ 89 w 138"/>
                <a:gd name="T23" fmla="*/ 44 h 135"/>
                <a:gd name="T24" fmla="*/ 73 w 138"/>
                <a:gd name="T25" fmla="*/ 49 h 135"/>
                <a:gd name="T26" fmla="*/ 33 w 138"/>
                <a:gd name="T27" fmla="*/ 36 h 135"/>
                <a:gd name="T28" fmla="*/ 33 w 138"/>
                <a:gd name="T29" fmla="*/ 26 h 135"/>
                <a:gd name="T30" fmla="*/ 56 w 138"/>
                <a:gd name="T31" fmla="*/ 10 h 135"/>
                <a:gd name="T32" fmla="*/ 58 w 138"/>
                <a:gd name="T33" fmla="*/ 7 h 135"/>
                <a:gd name="T34" fmla="*/ 58 w 138"/>
                <a:gd name="T35" fmla="*/ 5 h 135"/>
                <a:gd name="T36" fmla="*/ 37 w 138"/>
                <a:gd name="T37" fmla="*/ 2 h 135"/>
                <a:gd name="T38" fmla="*/ 9 w 138"/>
                <a:gd name="T39" fmla="*/ 34 h 135"/>
                <a:gd name="T40" fmla="*/ 40 w 138"/>
                <a:gd name="T41" fmla="*/ 69 h 135"/>
                <a:gd name="T42" fmla="*/ 5 w 138"/>
                <a:gd name="T43" fmla="*/ 114 h 135"/>
                <a:gd name="T44" fmla="*/ 4 w 138"/>
                <a:gd name="T45" fmla="*/ 131 h 135"/>
                <a:gd name="T46" fmla="*/ 21 w 138"/>
                <a:gd name="T47" fmla="*/ 130 h 135"/>
                <a:gd name="T48" fmla="*/ 68 w 138"/>
                <a:gd name="T49" fmla="*/ 96 h 135"/>
                <a:gd name="T50" fmla="*/ 103 w 138"/>
                <a:gd name="T51" fmla="*/ 127 h 135"/>
                <a:gd name="T52" fmla="*/ 136 w 138"/>
                <a:gd name="T53" fmla="*/ 9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5">
                  <a:moveTo>
                    <a:pt x="136" y="99"/>
                  </a:moveTo>
                  <a:cubicBezTo>
                    <a:pt x="138" y="91"/>
                    <a:pt x="137" y="83"/>
                    <a:pt x="133" y="79"/>
                  </a:cubicBezTo>
                  <a:cubicBezTo>
                    <a:pt x="133" y="79"/>
                    <a:pt x="132" y="78"/>
                    <a:pt x="131" y="78"/>
                  </a:cubicBezTo>
                  <a:cubicBezTo>
                    <a:pt x="130" y="79"/>
                    <a:pt x="129" y="79"/>
                    <a:pt x="129" y="80"/>
                  </a:cubicBezTo>
                  <a:cubicBezTo>
                    <a:pt x="129" y="81"/>
                    <a:pt x="123" y="99"/>
                    <a:pt x="112" y="104"/>
                  </a:cubicBezTo>
                  <a:cubicBezTo>
                    <a:pt x="108" y="105"/>
                    <a:pt x="105" y="105"/>
                    <a:pt x="101" y="103"/>
                  </a:cubicBezTo>
                  <a:cubicBezTo>
                    <a:pt x="82" y="95"/>
                    <a:pt x="86" y="71"/>
                    <a:pt x="88" y="64"/>
                  </a:cubicBezTo>
                  <a:cubicBezTo>
                    <a:pt x="89" y="59"/>
                    <a:pt x="91" y="54"/>
                    <a:pt x="93" y="49"/>
                  </a:cubicBezTo>
                  <a:cubicBezTo>
                    <a:pt x="94" y="49"/>
                    <a:pt x="94" y="48"/>
                    <a:pt x="94" y="48"/>
                  </a:cubicBezTo>
                  <a:cubicBezTo>
                    <a:pt x="94" y="47"/>
                    <a:pt x="93" y="46"/>
                    <a:pt x="92" y="45"/>
                  </a:cubicBezTo>
                  <a:cubicBezTo>
                    <a:pt x="92" y="44"/>
                    <a:pt x="90" y="44"/>
                    <a:pt x="89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4" y="46"/>
                    <a:pt x="78" y="48"/>
                    <a:pt x="73" y="49"/>
                  </a:cubicBezTo>
                  <a:cubicBezTo>
                    <a:pt x="66" y="51"/>
                    <a:pt x="42" y="55"/>
                    <a:pt x="33" y="36"/>
                  </a:cubicBezTo>
                  <a:cubicBezTo>
                    <a:pt x="31" y="33"/>
                    <a:pt x="31" y="29"/>
                    <a:pt x="33" y="26"/>
                  </a:cubicBezTo>
                  <a:cubicBezTo>
                    <a:pt x="37" y="15"/>
                    <a:pt x="56" y="10"/>
                    <a:pt x="56" y="10"/>
                  </a:cubicBezTo>
                  <a:cubicBezTo>
                    <a:pt x="57" y="9"/>
                    <a:pt x="58" y="8"/>
                    <a:pt x="58" y="7"/>
                  </a:cubicBezTo>
                  <a:cubicBezTo>
                    <a:pt x="59" y="6"/>
                    <a:pt x="58" y="5"/>
                    <a:pt x="58" y="5"/>
                  </a:cubicBezTo>
                  <a:cubicBezTo>
                    <a:pt x="54" y="1"/>
                    <a:pt x="46" y="0"/>
                    <a:pt x="37" y="2"/>
                  </a:cubicBezTo>
                  <a:cubicBezTo>
                    <a:pt x="24" y="5"/>
                    <a:pt x="9" y="15"/>
                    <a:pt x="9" y="34"/>
                  </a:cubicBezTo>
                  <a:cubicBezTo>
                    <a:pt x="8" y="56"/>
                    <a:pt x="28" y="65"/>
                    <a:pt x="40" y="69"/>
                  </a:cubicBezTo>
                  <a:cubicBezTo>
                    <a:pt x="14" y="82"/>
                    <a:pt x="5" y="112"/>
                    <a:pt x="5" y="114"/>
                  </a:cubicBezTo>
                  <a:cubicBezTo>
                    <a:pt x="5" y="114"/>
                    <a:pt x="0" y="127"/>
                    <a:pt x="4" y="131"/>
                  </a:cubicBezTo>
                  <a:cubicBezTo>
                    <a:pt x="8" y="135"/>
                    <a:pt x="21" y="130"/>
                    <a:pt x="21" y="130"/>
                  </a:cubicBezTo>
                  <a:cubicBezTo>
                    <a:pt x="23" y="129"/>
                    <a:pt x="54" y="121"/>
                    <a:pt x="68" y="96"/>
                  </a:cubicBezTo>
                  <a:cubicBezTo>
                    <a:pt x="71" y="108"/>
                    <a:pt x="81" y="127"/>
                    <a:pt x="103" y="127"/>
                  </a:cubicBezTo>
                  <a:cubicBezTo>
                    <a:pt x="123" y="127"/>
                    <a:pt x="133" y="112"/>
                    <a:pt x="136" y="9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6832820" y="155575"/>
              <a:ext cx="506413" cy="712788"/>
            </a:xfrm>
            <a:custGeom>
              <a:avLst/>
              <a:gdLst>
                <a:gd name="T0" fmla="*/ 33 w 164"/>
                <a:gd name="T1" fmla="*/ 2 h 230"/>
                <a:gd name="T2" fmla="*/ 26 w 164"/>
                <a:gd name="T3" fmla="*/ 15 h 230"/>
                <a:gd name="T4" fmla="*/ 19 w 164"/>
                <a:gd name="T5" fmla="*/ 31 h 230"/>
                <a:gd name="T6" fmla="*/ 12 w 164"/>
                <a:gd name="T7" fmla="*/ 52 h 230"/>
                <a:gd name="T8" fmla="*/ 4 w 164"/>
                <a:gd name="T9" fmla="*/ 78 h 230"/>
                <a:gd name="T10" fmla="*/ 0 w 164"/>
                <a:gd name="T11" fmla="*/ 109 h 230"/>
                <a:gd name="T12" fmla="*/ 1 w 164"/>
                <a:gd name="T13" fmla="*/ 125 h 230"/>
                <a:gd name="T14" fmla="*/ 4 w 164"/>
                <a:gd name="T15" fmla="*/ 141 h 230"/>
                <a:gd name="T16" fmla="*/ 16 w 164"/>
                <a:gd name="T17" fmla="*/ 173 h 230"/>
                <a:gd name="T18" fmla="*/ 36 w 164"/>
                <a:gd name="T19" fmla="*/ 201 h 230"/>
                <a:gd name="T20" fmla="*/ 50 w 164"/>
                <a:gd name="T21" fmla="*/ 212 h 230"/>
                <a:gd name="T22" fmla="*/ 64 w 164"/>
                <a:gd name="T23" fmla="*/ 220 h 230"/>
                <a:gd name="T24" fmla="*/ 80 w 164"/>
                <a:gd name="T25" fmla="*/ 226 h 230"/>
                <a:gd name="T26" fmla="*/ 81 w 164"/>
                <a:gd name="T27" fmla="*/ 226 h 230"/>
                <a:gd name="T28" fmla="*/ 82 w 164"/>
                <a:gd name="T29" fmla="*/ 226 h 230"/>
                <a:gd name="T30" fmla="*/ 84 w 164"/>
                <a:gd name="T31" fmla="*/ 227 h 230"/>
                <a:gd name="T32" fmla="*/ 87 w 164"/>
                <a:gd name="T33" fmla="*/ 227 h 230"/>
                <a:gd name="T34" fmla="*/ 95 w 164"/>
                <a:gd name="T35" fmla="*/ 229 h 230"/>
                <a:gd name="T36" fmla="*/ 124 w 164"/>
                <a:gd name="T37" fmla="*/ 226 h 230"/>
                <a:gd name="T38" fmla="*/ 145 w 164"/>
                <a:gd name="T39" fmla="*/ 215 h 230"/>
                <a:gd name="T40" fmla="*/ 157 w 164"/>
                <a:gd name="T41" fmla="*/ 201 h 230"/>
                <a:gd name="T42" fmla="*/ 163 w 164"/>
                <a:gd name="T43" fmla="*/ 191 h 230"/>
                <a:gd name="T44" fmla="*/ 164 w 164"/>
                <a:gd name="T45" fmla="*/ 187 h 230"/>
                <a:gd name="T46" fmla="*/ 163 w 164"/>
                <a:gd name="T47" fmla="*/ 184 h 230"/>
                <a:gd name="T48" fmla="*/ 160 w 164"/>
                <a:gd name="T49" fmla="*/ 185 h 230"/>
                <a:gd name="T50" fmla="*/ 158 w 164"/>
                <a:gd name="T51" fmla="*/ 188 h 230"/>
                <a:gd name="T52" fmla="*/ 152 w 164"/>
                <a:gd name="T53" fmla="*/ 197 h 230"/>
                <a:gd name="T54" fmla="*/ 140 w 164"/>
                <a:gd name="T55" fmla="*/ 209 h 230"/>
                <a:gd name="T56" fmla="*/ 122 w 164"/>
                <a:gd name="T57" fmla="*/ 218 h 230"/>
                <a:gd name="T58" fmla="*/ 126 w 164"/>
                <a:gd name="T59" fmla="*/ 195 h 230"/>
                <a:gd name="T60" fmla="*/ 124 w 164"/>
                <a:gd name="T61" fmla="*/ 192 h 230"/>
                <a:gd name="T62" fmla="*/ 122 w 164"/>
                <a:gd name="T63" fmla="*/ 191 h 230"/>
                <a:gd name="T64" fmla="*/ 120 w 164"/>
                <a:gd name="T65" fmla="*/ 192 h 230"/>
                <a:gd name="T66" fmla="*/ 69 w 164"/>
                <a:gd name="T67" fmla="*/ 210 h 230"/>
                <a:gd name="T68" fmla="*/ 69 w 164"/>
                <a:gd name="T69" fmla="*/ 210 h 230"/>
                <a:gd name="T70" fmla="*/ 68 w 164"/>
                <a:gd name="T71" fmla="*/ 209 h 230"/>
                <a:gd name="T72" fmla="*/ 82 w 164"/>
                <a:gd name="T73" fmla="*/ 197 h 230"/>
                <a:gd name="T74" fmla="*/ 83 w 164"/>
                <a:gd name="T75" fmla="*/ 194 h 230"/>
                <a:gd name="T76" fmla="*/ 81 w 164"/>
                <a:gd name="T77" fmla="*/ 193 h 230"/>
                <a:gd name="T78" fmla="*/ 51 w 164"/>
                <a:gd name="T79" fmla="*/ 198 h 230"/>
                <a:gd name="T80" fmla="*/ 45 w 164"/>
                <a:gd name="T81" fmla="*/ 193 h 230"/>
                <a:gd name="T82" fmla="*/ 27 w 164"/>
                <a:gd name="T83" fmla="*/ 168 h 230"/>
                <a:gd name="T84" fmla="*/ 16 w 164"/>
                <a:gd name="T85" fmla="*/ 140 h 230"/>
                <a:gd name="T86" fmla="*/ 32 w 164"/>
                <a:gd name="T87" fmla="*/ 130 h 230"/>
                <a:gd name="T88" fmla="*/ 12 w 164"/>
                <a:gd name="T89" fmla="*/ 118 h 230"/>
                <a:gd name="T90" fmla="*/ 11 w 164"/>
                <a:gd name="T91" fmla="*/ 108 h 230"/>
                <a:gd name="T92" fmla="*/ 14 w 164"/>
                <a:gd name="T93" fmla="*/ 80 h 230"/>
                <a:gd name="T94" fmla="*/ 20 w 164"/>
                <a:gd name="T95" fmla="*/ 55 h 230"/>
                <a:gd name="T96" fmla="*/ 26 w 164"/>
                <a:gd name="T97" fmla="*/ 34 h 230"/>
                <a:gd name="T98" fmla="*/ 32 w 164"/>
                <a:gd name="T99" fmla="*/ 17 h 230"/>
                <a:gd name="T100" fmla="*/ 37 w 164"/>
                <a:gd name="T101" fmla="*/ 3 h 230"/>
                <a:gd name="T102" fmla="*/ 36 w 164"/>
                <a:gd name="T103" fmla="*/ 0 h 230"/>
                <a:gd name="T104" fmla="*/ 33 w 164"/>
                <a:gd name="T105" fmla="*/ 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0">
                  <a:moveTo>
                    <a:pt x="33" y="2"/>
                  </a:moveTo>
                  <a:cubicBezTo>
                    <a:pt x="33" y="2"/>
                    <a:pt x="30" y="6"/>
                    <a:pt x="26" y="15"/>
                  </a:cubicBezTo>
                  <a:cubicBezTo>
                    <a:pt x="24" y="20"/>
                    <a:pt x="22" y="25"/>
                    <a:pt x="19" y="31"/>
                  </a:cubicBezTo>
                  <a:cubicBezTo>
                    <a:pt x="17" y="38"/>
                    <a:pt x="14" y="45"/>
                    <a:pt x="12" y="52"/>
                  </a:cubicBezTo>
                  <a:cubicBezTo>
                    <a:pt x="9" y="60"/>
                    <a:pt x="6" y="69"/>
                    <a:pt x="4" y="78"/>
                  </a:cubicBezTo>
                  <a:cubicBezTo>
                    <a:pt x="2" y="88"/>
                    <a:pt x="0" y="98"/>
                    <a:pt x="0" y="109"/>
                  </a:cubicBezTo>
                  <a:cubicBezTo>
                    <a:pt x="0" y="114"/>
                    <a:pt x="1" y="120"/>
                    <a:pt x="1" y="125"/>
                  </a:cubicBezTo>
                  <a:cubicBezTo>
                    <a:pt x="2" y="130"/>
                    <a:pt x="3" y="136"/>
                    <a:pt x="4" y="141"/>
                  </a:cubicBezTo>
                  <a:cubicBezTo>
                    <a:pt x="7" y="152"/>
                    <a:pt x="11" y="163"/>
                    <a:pt x="16" y="173"/>
                  </a:cubicBezTo>
                  <a:cubicBezTo>
                    <a:pt x="21" y="183"/>
                    <a:pt x="28" y="193"/>
                    <a:pt x="36" y="201"/>
                  </a:cubicBezTo>
                  <a:cubicBezTo>
                    <a:pt x="40" y="205"/>
                    <a:pt x="45" y="209"/>
                    <a:pt x="50" y="212"/>
                  </a:cubicBezTo>
                  <a:cubicBezTo>
                    <a:pt x="54" y="215"/>
                    <a:pt x="59" y="218"/>
                    <a:pt x="64" y="220"/>
                  </a:cubicBezTo>
                  <a:cubicBezTo>
                    <a:pt x="69" y="223"/>
                    <a:pt x="75" y="224"/>
                    <a:pt x="80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2" y="226"/>
                    <a:pt x="81" y="226"/>
                    <a:pt x="82" y="226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90" y="228"/>
                    <a:pt x="92" y="229"/>
                    <a:pt x="95" y="229"/>
                  </a:cubicBezTo>
                  <a:cubicBezTo>
                    <a:pt x="105" y="230"/>
                    <a:pt x="115" y="229"/>
                    <a:pt x="124" y="226"/>
                  </a:cubicBezTo>
                  <a:cubicBezTo>
                    <a:pt x="133" y="224"/>
                    <a:pt x="140" y="219"/>
                    <a:pt x="145" y="215"/>
                  </a:cubicBezTo>
                  <a:cubicBezTo>
                    <a:pt x="151" y="210"/>
                    <a:pt x="155" y="205"/>
                    <a:pt x="157" y="201"/>
                  </a:cubicBezTo>
                  <a:cubicBezTo>
                    <a:pt x="160" y="197"/>
                    <a:pt x="162" y="193"/>
                    <a:pt x="163" y="191"/>
                  </a:cubicBezTo>
                  <a:cubicBezTo>
                    <a:pt x="164" y="188"/>
                    <a:pt x="164" y="187"/>
                    <a:pt x="164" y="187"/>
                  </a:cubicBezTo>
                  <a:cubicBezTo>
                    <a:pt x="164" y="186"/>
                    <a:pt x="164" y="184"/>
                    <a:pt x="163" y="184"/>
                  </a:cubicBezTo>
                  <a:cubicBezTo>
                    <a:pt x="161" y="183"/>
                    <a:pt x="160" y="184"/>
                    <a:pt x="160" y="185"/>
                  </a:cubicBezTo>
                  <a:cubicBezTo>
                    <a:pt x="160" y="185"/>
                    <a:pt x="159" y="186"/>
                    <a:pt x="158" y="188"/>
                  </a:cubicBezTo>
                  <a:cubicBezTo>
                    <a:pt x="157" y="191"/>
                    <a:pt x="155" y="194"/>
                    <a:pt x="152" y="197"/>
                  </a:cubicBezTo>
                  <a:cubicBezTo>
                    <a:pt x="149" y="201"/>
                    <a:pt x="145" y="205"/>
                    <a:pt x="140" y="209"/>
                  </a:cubicBezTo>
                  <a:cubicBezTo>
                    <a:pt x="135" y="212"/>
                    <a:pt x="129" y="216"/>
                    <a:pt x="122" y="218"/>
                  </a:cubicBezTo>
                  <a:cubicBezTo>
                    <a:pt x="130" y="209"/>
                    <a:pt x="127" y="199"/>
                    <a:pt x="126" y="195"/>
                  </a:cubicBezTo>
                  <a:cubicBezTo>
                    <a:pt x="125" y="193"/>
                    <a:pt x="124" y="192"/>
                    <a:pt x="124" y="192"/>
                  </a:cubicBezTo>
                  <a:cubicBezTo>
                    <a:pt x="124" y="191"/>
                    <a:pt x="123" y="190"/>
                    <a:pt x="122" y="191"/>
                  </a:cubicBezTo>
                  <a:cubicBezTo>
                    <a:pt x="121" y="191"/>
                    <a:pt x="120" y="191"/>
                    <a:pt x="120" y="192"/>
                  </a:cubicBezTo>
                  <a:cubicBezTo>
                    <a:pt x="113" y="209"/>
                    <a:pt x="84" y="211"/>
                    <a:pt x="69" y="210"/>
                  </a:cubicBezTo>
                  <a:cubicBezTo>
                    <a:pt x="69" y="210"/>
                    <a:pt x="69" y="210"/>
                    <a:pt x="69" y="210"/>
                  </a:cubicBezTo>
                  <a:cubicBezTo>
                    <a:pt x="69" y="210"/>
                    <a:pt x="68" y="209"/>
                    <a:pt x="68" y="209"/>
                  </a:cubicBezTo>
                  <a:cubicBezTo>
                    <a:pt x="75" y="204"/>
                    <a:pt x="82" y="197"/>
                    <a:pt x="82" y="197"/>
                  </a:cubicBezTo>
                  <a:cubicBezTo>
                    <a:pt x="83" y="196"/>
                    <a:pt x="83" y="195"/>
                    <a:pt x="83" y="194"/>
                  </a:cubicBezTo>
                  <a:cubicBezTo>
                    <a:pt x="83" y="193"/>
                    <a:pt x="82" y="193"/>
                    <a:pt x="81" y="193"/>
                  </a:cubicBezTo>
                  <a:cubicBezTo>
                    <a:pt x="63" y="191"/>
                    <a:pt x="54" y="196"/>
                    <a:pt x="51" y="198"/>
                  </a:cubicBezTo>
                  <a:cubicBezTo>
                    <a:pt x="49" y="197"/>
                    <a:pt x="47" y="195"/>
                    <a:pt x="45" y="193"/>
                  </a:cubicBezTo>
                  <a:cubicBezTo>
                    <a:pt x="38" y="186"/>
                    <a:pt x="32" y="177"/>
                    <a:pt x="27" y="168"/>
                  </a:cubicBezTo>
                  <a:cubicBezTo>
                    <a:pt x="22" y="159"/>
                    <a:pt x="19" y="150"/>
                    <a:pt x="16" y="140"/>
                  </a:cubicBezTo>
                  <a:cubicBezTo>
                    <a:pt x="27" y="141"/>
                    <a:pt x="32" y="130"/>
                    <a:pt x="32" y="130"/>
                  </a:cubicBezTo>
                  <a:cubicBezTo>
                    <a:pt x="23" y="129"/>
                    <a:pt x="16" y="124"/>
                    <a:pt x="12" y="118"/>
                  </a:cubicBezTo>
                  <a:cubicBezTo>
                    <a:pt x="12" y="115"/>
                    <a:pt x="11" y="112"/>
                    <a:pt x="11" y="108"/>
                  </a:cubicBezTo>
                  <a:cubicBezTo>
                    <a:pt x="10" y="99"/>
                    <a:pt x="12" y="89"/>
                    <a:pt x="14" y="80"/>
                  </a:cubicBezTo>
                  <a:cubicBezTo>
                    <a:pt x="15" y="71"/>
                    <a:pt x="18" y="63"/>
                    <a:pt x="20" y="55"/>
                  </a:cubicBezTo>
                  <a:cubicBezTo>
                    <a:pt x="22" y="47"/>
                    <a:pt x="24" y="40"/>
                    <a:pt x="26" y="34"/>
                  </a:cubicBezTo>
                  <a:cubicBezTo>
                    <a:pt x="28" y="27"/>
                    <a:pt x="30" y="22"/>
                    <a:pt x="32" y="17"/>
                  </a:cubicBezTo>
                  <a:cubicBezTo>
                    <a:pt x="35" y="8"/>
                    <a:pt x="37" y="3"/>
                    <a:pt x="37" y="3"/>
                  </a:cubicBezTo>
                  <a:cubicBezTo>
                    <a:pt x="38" y="2"/>
                    <a:pt x="37" y="1"/>
                    <a:pt x="36" y="0"/>
                  </a:cubicBezTo>
                  <a:cubicBezTo>
                    <a:pt x="35" y="0"/>
                    <a:pt x="33" y="0"/>
                    <a:pt x="33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6861395" y="568325"/>
              <a:ext cx="317500" cy="201613"/>
            </a:xfrm>
            <a:custGeom>
              <a:avLst/>
              <a:gdLst>
                <a:gd name="T0" fmla="*/ 57 w 103"/>
                <a:gd name="T1" fmla="*/ 29 h 65"/>
                <a:gd name="T2" fmla="*/ 67 w 103"/>
                <a:gd name="T3" fmla="*/ 39 h 65"/>
                <a:gd name="T4" fmla="*/ 5 w 103"/>
                <a:gd name="T5" fmla="*/ 9 h 65"/>
                <a:gd name="T6" fmla="*/ 0 w 103"/>
                <a:gd name="T7" fmla="*/ 12 h 65"/>
                <a:gd name="T8" fmla="*/ 88 w 103"/>
                <a:gd name="T9" fmla="*/ 38 h 65"/>
                <a:gd name="T10" fmla="*/ 97 w 103"/>
                <a:gd name="T11" fmla="*/ 15 h 65"/>
                <a:gd name="T12" fmla="*/ 69 w 103"/>
                <a:gd name="T13" fmla="*/ 4 h 65"/>
                <a:gd name="T14" fmla="*/ 57 w 103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5">
                  <a:moveTo>
                    <a:pt x="57" y="29"/>
                  </a:moveTo>
                  <a:cubicBezTo>
                    <a:pt x="59" y="34"/>
                    <a:pt x="63" y="37"/>
                    <a:pt x="67" y="39"/>
                  </a:cubicBezTo>
                  <a:cubicBezTo>
                    <a:pt x="26" y="47"/>
                    <a:pt x="6" y="11"/>
                    <a:pt x="5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9" y="65"/>
                    <a:pt x="88" y="38"/>
                  </a:cubicBezTo>
                  <a:cubicBezTo>
                    <a:pt x="88" y="38"/>
                    <a:pt x="103" y="35"/>
                    <a:pt x="97" y="15"/>
                  </a:cubicBezTo>
                  <a:cubicBezTo>
                    <a:pt x="94" y="5"/>
                    <a:pt x="79" y="0"/>
                    <a:pt x="69" y="4"/>
                  </a:cubicBezTo>
                  <a:cubicBezTo>
                    <a:pt x="58" y="8"/>
                    <a:pt x="53" y="19"/>
                    <a:pt x="57" y="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7018558" y="434975"/>
              <a:ext cx="352425" cy="217488"/>
            </a:xfrm>
            <a:custGeom>
              <a:avLst/>
              <a:gdLst>
                <a:gd name="T0" fmla="*/ 107 w 114"/>
                <a:gd name="T1" fmla="*/ 68 h 70"/>
                <a:gd name="T2" fmla="*/ 105 w 114"/>
                <a:gd name="T3" fmla="*/ 62 h 70"/>
                <a:gd name="T4" fmla="*/ 100 w 114"/>
                <a:gd name="T5" fmla="*/ 47 h 70"/>
                <a:gd name="T6" fmla="*/ 95 w 114"/>
                <a:gd name="T7" fmla="*/ 38 h 70"/>
                <a:gd name="T8" fmla="*/ 89 w 114"/>
                <a:gd name="T9" fmla="*/ 30 h 70"/>
                <a:gd name="T10" fmla="*/ 80 w 114"/>
                <a:gd name="T11" fmla="*/ 23 h 70"/>
                <a:gd name="T12" fmla="*/ 71 w 114"/>
                <a:gd name="T13" fmla="*/ 19 h 70"/>
                <a:gd name="T14" fmla="*/ 59 w 114"/>
                <a:gd name="T15" fmla="*/ 17 h 70"/>
                <a:gd name="T16" fmla="*/ 48 w 114"/>
                <a:gd name="T17" fmla="*/ 18 h 70"/>
                <a:gd name="T18" fmla="*/ 36 w 114"/>
                <a:gd name="T19" fmla="*/ 21 h 70"/>
                <a:gd name="T20" fmla="*/ 26 w 114"/>
                <a:gd name="T21" fmla="*/ 24 h 70"/>
                <a:gd name="T22" fmla="*/ 17 w 114"/>
                <a:gd name="T23" fmla="*/ 27 h 70"/>
                <a:gd name="T24" fmla="*/ 10 w 114"/>
                <a:gd name="T25" fmla="*/ 29 h 70"/>
                <a:gd name="T26" fmla="*/ 4 w 114"/>
                <a:gd name="T27" fmla="*/ 31 h 70"/>
                <a:gd name="T28" fmla="*/ 4 w 114"/>
                <a:gd name="T29" fmla="*/ 31 h 70"/>
                <a:gd name="T30" fmla="*/ 0 w 114"/>
                <a:gd name="T31" fmla="*/ 29 h 70"/>
                <a:gd name="T32" fmla="*/ 1 w 114"/>
                <a:gd name="T33" fmla="*/ 26 h 70"/>
                <a:gd name="T34" fmla="*/ 6 w 114"/>
                <a:gd name="T35" fmla="*/ 22 h 70"/>
                <a:gd name="T36" fmla="*/ 12 w 114"/>
                <a:gd name="T37" fmla="*/ 18 h 70"/>
                <a:gd name="T38" fmla="*/ 21 w 114"/>
                <a:gd name="T39" fmla="*/ 12 h 70"/>
                <a:gd name="T40" fmla="*/ 31 w 114"/>
                <a:gd name="T41" fmla="*/ 7 h 70"/>
                <a:gd name="T42" fmla="*/ 44 w 114"/>
                <a:gd name="T43" fmla="*/ 2 h 70"/>
                <a:gd name="T44" fmla="*/ 59 w 114"/>
                <a:gd name="T45" fmla="*/ 0 h 70"/>
                <a:gd name="T46" fmla="*/ 75 w 114"/>
                <a:gd name="T47" fmla="*/ 1 h 70"/>
                <a:gd name="T48" fmla="*/ 91 w 114"/>
                <a:gd name="T49" fmla="*/ 8 h 70"/>
                <a:gd name="T50" fmla="*/ 102 w 114"/>
                <a:gd name="T51" fmla="*/ 20 h 70"/>
                <a:gd name="T52" fmla="*/ 112 w 114"/>
                <a:gd name="T53" fmla="*/ 44 h 70"/>
                <a:gd name="T54" fmla="*/ 114 w 114"/>
                <a:gd name="T55" fmla="*/ 61 h 70"/>
                <a:gd name="T56" fmla="*/ 113 w 114"/>
                <a:gd name="T57" fmla="*/ 68 h 70"/>
                <a:gd name="T58" fmla="*/ 109 w 114"/>
                <a:gd name="T59" fmla="*/ 70 h 70"/>
                <a:gd name="T60" fmla="*/ 107 w 114"/>
                <a:gd name="T61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0">
                  <a:moveTo>
                    <a:pt x="107" y="68"/>
                  </a:moveTo>
                  <a:cubicBezTo>
                    <a:pt x="107" y="68"/>
                    <a:pt x="106" y="66"/>
                    <a:pt x="105" y="62"/>
                  </a:cubicBezTo>
                  <a:cubicBezTo>
                    <a:pt x="104" y="58"/>
                    <a:pt x="102" y="53"/>
                    <a:pt x="100" y="47"/>
                  </a:cubicBezTo>
                  <a:cubicBezTo>
                    <a:pt x="98" y="44"/>
                    <a:pt x="97" y="41"/>
                    <a:pt x="95" y="38"/>
                  </a:cubicBezTo>
                  <a:cubicBezTo>
                    <a:pt x="93" y="35"/>
                    <a:pt x="91" y="33"/>
                    <a:pt x="89" y="30"/>
                  </a:cubicBezTo>
                  <a:cubicBezTo>
                    <a:pt x="86" y="27"/>
                    <a:pt x="83" y="25"/>
                    <a:pt x="80" y="23"/>
                  </a:cubicBezTo>
                  <a:cubicBezTo>
                    <a:pt x="78" y="21"/>
                    <a:pt x="74" y="20"/>
                    <a:pt x="71" y="19"/>
                  </a:cubicBezTo>
                  <a:cubicBezTo>
                    <a:pt x="67" y="18"/>
                    <a:pt x="63" y="17"/>
                    <a:pt x="59" y="17"/>
                  </a:cubicBezTo>
                  <a:cubicBezTo>
                    <a:pt x="56" y="17"/>
                    <a:pt x="52" y="18"/>
                    <a:pt x="48" y="18"/>
                  </a:cubicBezTo>
                  <a:cubicBezTo>
                    <a:pt x="44" y="19"/>
                    <a:pt x="40" y="20"/>
                    <a:pt x="36" y="21"/>
                  </a:cubicBezTo>
                  <a:cubicBezTo>
                    <a:pt x="33" y="22"/>
                    <a:pt x="29" y="23"/>
                    <a:pt x="26" y="24"/>
                  </a:cubicBezTo>
                  <a:cubicBezTo>
                    <a:pt x="23" y="25"/>
                    <a:pt x="20" y="26"/>
                    <a:pt x="17" y="27"/>
                  </a:cubicBezTo>
                  <a:cubicBezTo>
                    <a:pt x="14" y="27"/>
                    <a:pt x="12" y="28"/>
                    <a:pt x="10" y="29"/>
                  </a:cubicBezTo>
                  <a:cubicBezTo>
                    <a:pt x="6" y="30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2"/>
                    <a:pt x="1" y="31"/>
                    <a:pt x="0" y="29"/>
                  </a:cubicBezTo>
                  <a:cubicBezTo>
                    <a:pt x="0" y="28"/>
                    <a:pt x="0" y="27"/>
                    <a:pt x="1" y="26"/>
                  </a:cubicBezTo>
                  <a:cubicBezTo>
                    <a:pt x="1" y="26"/>
                    <a:pt x="3" y="25"/>
                    <a:pt x="6" y="22"/>
                  </a:cubicBezTo>
                  <a:cubicBezTo>
                    <a:pt x="8" y="21"/>
                    <a:pt x="10" y="19"/>
                    <a:pt x="12" y="18"/>
                  </a:cubicBezTo>
                  <a:cubicBezTo>
                    <a:pt x="15" y="16"/>
                    <a:pt x="17" y="14"/>
                    <a:pt x="21" y="12"/>
                  </a:cubicBezTo>
                  <a:cubicBezTo>
                    <a:pt x="24" y="10"/>
                    <a:pt x="27" y="8"/>
                    <a:pt x="31" y="7"/>
                  </a:cubicBezTo>
                  <a:cubicBezTo>
                    <a:pt x="35" y="5"/>
                    <a:pt x="39" y="4"/>
                    <a:pt x="44" y="2"/>
                  </a:cubicBezTo>
                  <a:cubicBezTo>
                    <a:pt x="49" y="1"/>
                    <a:pt x="54" y="0"/>
                    <a:pt x="59" y="0"/>
                  </a:cubicBezTo>
                  <a:cubicBezTo>
                    <a:pt x="64" y="0"/>
                    <a:pt x="70" y="0"/>
                    <a:pt x="75" y="1"/>
                  </a:cubicBezTo>
                  <a:cubicBezTo>
                    <a:pt x="81" y="3"/>
                    <a:pt x="86" y="5"/>
                    <a:pt x="91" y="8"/>
                  </a:cubicBezTo>
                  <a:cubicBezTo>
                    <a:pt x="95" y="12"/>
                    <a:pt x="99" y="16"/>
                    <a:pt x="102" y="20"/>
                  </a:cubicBezTo>
                  <a:cubicBezTo>
                    <a:pt x="108" y="28"/>
                    <a:pt x="111" y="36"/>
                    <a:pt x="112" y="44"/>
                  </a:cubicBezTo>
                  <a:cubicBezTo>
                    <a:pt x="114" y="51"/>
                    <a:pt x="114" y="57"/>
                    <a:pt x="114" y="61"/>
                  </a:cubicBezTo>
                  <a:cubicBezTo>
                    <a:pt x="113" y="65"/>
                    <a:pt x="113" y="68"/>
                    <a:pt x="113" y="68"/>
                  </a:cubicBezTo>
                  <a:cubicBezTo>
                    <a:pt x="113" y="69"/>
                    <a:pt x="111" y="70"/>
                    <a:pt x="109" y="70"/>
                  </a:cubicBezTo>
                  <a:cubicBezTo>
                    <a:pt x="108" y="70"/>
                    <a:pt x="107" y="69"/>
                    <a:pt x="107" y="68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7191595" y="512763"/>
              <a:ext cx="120650" cy="117475"/>
            </a:xfrm>
            <a:custGeom>
              <a:avLst/>
              <a:gdLst>
                <a:gd name="T0" fmla="*/ 33 w 39"/>
                <a:gd name="T1" fmla="*/ 36 h 38"/>
                <a:gd name="T2" fmla="*/ 31 w 39"/>
                <a:gd name="T3" fmla="*/ 30 h 38"/>
                <a:gd name="T4" fmla="*/ 24 w 39"/>
                <a:gd name="T5" fmla="*/ 21 h 38"/>
                <a:gd name="T6" fmla="*/ 19 w 39"/>
                <a:gd name="T7" fmla="*/ 18 h 38"/>
                <a:gd name="T8" fmla="*/ 16 w 39"/>
                <a:gd name="T9" fmla="*/ 17 h 38"/>
                <a:gd name="T10" fmla="*/ 14 w 39"/>
                <a:gd name="T11" fmla="*/ 16 h 38"/>
                <a:gd name="T12" fmla="*/ 10 w 39"/>
                <a:gd name="T13" fmla="*/ 16 h 38"/>
                <a:gd name="T14" fmla="*/ 9 w 39"/>
                <a:gd name="T15" fmla="*/ 16 h 38"/>
                <a:gd name="T16" fmla="*/ 8 w 39"/>
                <a:gd name="T17" fmla="*/ 16 h 38"/>
                <a:gd name="T18" fmla="*/ 0 w 39"/>
                <a:gd name="T19" fmla="*/ 8 h 38"/>
                <a:gd name="T20" fmla="*/ 9 w 39"/>
                <a:gd name="T21" fmla="*/ 1 h 38"/>
                <a:gd name="T22" fmla="*/ 11 w 39"/>
                <a:gd name="T23" fmla="*/ 1 h 38"/>
                <a:gd name="T24" fmla="*/ 13 w 39"/>
                <a:gd name="T25" fmla="*/ 1 h 38"/>
                <a:gd name="T26" fmla="*/ 18 w 39"/>
                <a:gd name="T27" fmla="*/ 3 h 38"/>
                <a:gd name="T28" fmla="*/ 22 w 39"/>
                <a:gd name="T29" fmla="*/ 5 h 38"/>
                <a:gd name="T30" fmla="*/ 25 w 39"/>
                <a:gd name="T31" fmla="*/ 7 h 38"/>
                <a:gd name="T32" fmla="*/ 32 w 39"/>
                <a:gd name="T33" fmla="*/ 14 h 38"/>
                <a:gd name="T34" fmla="*/ 38 w 39"/>
                <a:gd name="T35" fmla="*/ 28 h 38"/>
                <a:gd name="T36" fmla="*/ 39 w 39"/>
                <a:gd name="T37" fmla="*/ 35 h 38"/>
                <a:gd name="T38" fmla="*/ 36 w 39"/>
                <a:gd name="T39" fmla="*/ 38 h 38"/>
                <a:gd name="T40" fmla="*/ 33 w 39"/>
                <a:gd name="T4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8">
                  <a:moveTo>
                    <a:pt x="33" y="36"/>
                  </a:moveTo>
                  <a:cubicBezTo>
                    <a:pt x="33" y="36"/>
                    <a:pt x="33" y="34"/>
                    <a:pt x="31" y="30"/>
                  </a:cubicBezTo>
                  <a:cubicBezTo>
                    <a:pt x="30" y="27"/>
                    <a:pt x="27" y="23"/>
                    <a:pt x="24" y="21"/>
                  </a:cubicBezTo>
                  <a:cubicBezTo>
                    <a:pt x="22" y="19"/>
                    <a:pt x="20" y="19"/>
                    <a:pt x="19" y="18"/>
                  </a:cubicBezTo>
                  <a:cubicBezTo>
                    <a:pt x="18" y="17"/>
                    <a:pt x="17" y="17"/>
                    <a:pt x="16" y="17"/>
                  </a:cubicBezTo>
                  <a:cubicBezTo>
                    <a:pt x="15" y="17"/>
                    <a:pt x="14" y="17"/>
                    <a:pt x="14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1" y="4"/>
                    <a:pt x="4" y="0"/>
                    <a:pt x="9" y="1"/>
                  </a:cubicBezTo>
                  <a:cubicBezTo>
                    <a:pt x="9" y="1"/>
                    <a:pt x="10" y="1"/>
                    <a:pt x="11" y="1"/>
                  </a:cubicBezTo>
                  <a:cubicBezTo>
                    <a:pt x="11" y="1"/>
                    <a:pt x="11" y="1"/>
                    <a:pt x="13" y="1"/>
                  </a:cubicBezTo>
                  <a:cubicBezTo>
                    <a:pt x="14" y="2"/>
                    <a:pt x="16" y="2"/>
                    <a:pt x="18" y="3"/>
                  </a:cubicBezTo>
                  <a:cubicBezTo>
                    <a:pt x="19" y="4"/>
                    <a:pt x="20" y="4"/>
                    <a:pt x="22" y="5"/>
                  </a:cubicBezTo>
                  <a:cubicBezTo>
                    <a:pt x="23" y="6"/>
                    <a:pt x="24" y="6"/>
                    <a:pt x="25" y="7"/>
                  </a:cubicBezTo>
                  <a:cubicBezTo>
                    <a:pt x="28" y="9"/>
                    <a:pt x="30" y="11"/>
                    <a:pt x="32" y="14"/>
                  </a:cubicBezTo>
                  <a:cubicBezTo>
                    <a:pt x="35" y="19"/>
                    <a:pt x="37" y="24"/>
                    <a:pt x="38" y="28"/>
                  </a:cubicBezTo>
                  <a:cubicBezTo>
                    <a:pt x="39" y="32"/>
                    <a:pt x="39" y="35"/>
                    <a:pt x="39" y="35"/>
                  </a:cubicBezTo>
                  <a:cubicBezTo>
                    <a:pt x="39" y="37"/>
                    <a:pt x="38" y="38"/>
                    <a:pt x="36" y="38"/>
                  </a:cubicBezTo>
                  <a:cubicBezTo>
                    <a:pt x="35" y="38"/>
                    <a:pt x="34" y="37"/>
                    <a:pt x="33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6224808" y="-238125"/>
              <a:ext cx="725488" cy="503238"/>
            </a:xfrm>
            <a:custGeom>
              <a:avLst/>
              <a:gdLst>
                <a:gd name="T0" fmla="*/ 234 w 235"/>
                <a:gd name="T1" fmla="*/ 130 h 162"/>
                <a:gd name="T2" fmla="*/ 220 w 235"/>
                <a:gd name="T3" fmla="*/ 137 h 162"/>
                <a:gd name="T4" fmla="*/ 203 w 235"/>
                <a:gd name="T5" fmla="*/ 143 h 162"/>
                <a:gd name="T6" fmla="*/ 181 w 235"/>
                <a:gd name="T7" fmla="*/ 151 h 162"/>
                <a:gd name="T8" fmla="*/ 155 w 235"/>
                <a:gd name="T9" fmla="*/ 158 h 162"/>
                <a:gd name="T10" fmla="*/ 123 w 235"/>
                <a:gd name="T11" fmla="*/ 161 h 162"/>
                <a:gd name="T12" fmla="*/ 107 w 235"/>
                <a:gd name="T13" fmla="*/ 160 h 162"/>
                <a:gd name="T14" fmla="*/ 90 w 235"/>
                <a:gd name="T15" fmla="*/ 156 h 162"/>
                <a:gd name="T16" fmla="*/ 58 w 235"/>
                <a:gd name="T17" fmla="*/ 145 h 162"/>
                <a:gd name="T18" fmla="*/ 29 w 235"/>
                <a:gd name="T19" fmla="*/ 125 h 162"/>
                <a:gd name="T20" fmla="*/ 18 w 235"/>
                <a:gd name="T21" fmla="*/ 112 h 162"/>
                <a:gd name="T22" fmla="*/ 10 w 235"/>
                <a:gd name="T23" fmla="*/ 97 h 162"/>
                <a:gd name="T24" fmla="*/ 4 w 235"/>
                <a:gd name="T25" fmla="*/ 82 h 162"/>
                <a:gd name="T26" fmla="*/ 4 w 235"/>
                <a:gd name="T27" fmla="*/ 81 h 162"/>
                <a:gd name="T28" fmla="*/ 4 w 235"/>
                <a:gd name="T29" fmla="*/ 80 h 162"/>
                <a:gd name="T30" fmla="*/ 4 w 235"/>
                <a:gd name="T31" fmla="*/ 78 h 162"/>
                <a:gd name="T32" fmla="*/ 3 w 235"/>
                <a:gd name="T33" fmla="*/ 75 h 162"/>
                <a:gd name="T34" fmla="*/ 2 w 235"/>
                <a:gd name="T35" fmla="*/ 67 h 162"/>
                <a:gd name="T36" fmla="*/ 4 w 235"/>
                <a:gd name="T37" fmla="*/ 39 h 162"/>
                <a:gd name="T38" fmla="*/ 16 w 235"/>
                <a:gd name="T39" fmla="*/ 18 h 162"/>
                <a:gd name="T40" fmla="*/ 31 w 235"/>
                <a:gd name="T41" fmla="*/ 7 h 162"/>
                <a:gd name="T42" fmla="*/ 41 w 235"/>
                <a:gd name="T43" fmla="*/ 2 h 162"/>
                <a:gd name="T44" fmla="*/ 46 w 235"/>
                <a:gd name="T45" fmla="*/ 0 h 162"/>
                <a:gd name="T46" fmla="*/ 48 w 235"/>
                <a:gd name="T47" fmla="*/ 2 h 162"/>
                <a:gd name="T48" fmla="*/ 47 w 235"/>
                <a:gd name="T49" fmla="*/ 5 h 162"/>
                <a:gd name="T50" fmla="*/ 44 w 235"/>
                <a:gd name="T51" fmla="*/ 6 h 162"/>
                <a:gd name="T52" fmla="*/ 34 w 235"/>
                <a:gd name="T53" fmla="*/ 12 h 162"/>
                <a:gd name="T54" fmla="*/ 22 w 235"/>
                <a:gd name="T55" fmla="*/ 23 h 162"/>
                <a:gd name="T56" fmla="*/ 13 w 235"/>
                <a:gd name="T57" fmla="*/ 41 h 162"/>
                <a:gd name="T58" fmla="*/ 37 w 235"/>
                <a:gd name="T59" fmla="*/ 38 h 162"/>
                <a:gd name="T60" fmla="*/ 40 w 235"/>
                <a:gd name="T61" fmla="*/ 39 h 162"/>
                <a:gd name="T62" fmla="*/ 41 w 235"/>
                <a:gd name="T63" fmla="*/ 41 h 162"/>
                <a:gd name="T64" fmla="*/ 40 w 235"/>
                <a:gd name="T65" fmla="*/ 43 h 162"/>
                <a:gd name="T66" fmla="*/ 20 w 235"/>
                <a:gd name="T67" fmla="*/ 92 h 162"/>
                <a:gd name="T68" fmla="*/ 20 w 235"/>
                <a:gd name="T69" fmla="*/ 92 h 162"/>
                <a:gd name="T70" fmla="*/ 21 w 235"/>
                <a:gd name="T71" fmla="*/ 94 h 162"/>
                <a:gd name="T72" fmla="*/ 34 w 235"/>
                <a:gd name="T73" fmla="*/ 80 h 162"/>
                <a:gd name="T74" fmla="*/ 37 w 235"/>
                <a:gd name="T75" fmla="*/ 79 h 162"/>
                <a:gd name="T76" fmla="*/ 38 w 235"/>
                <a:gd name="T77" fmla="*/ 81 h 162"/>
                <a:gd name="T78" fmla="*/ 32 w 235"/>
                <a:gd name="T79" fmla="*/ 110 h 162"/>
                <a:gd name="T80" fmla="*/ 38 w 235"/>
                <a:gd name="T81" fmla="*/ 116 h 162"/>
                <a:gd name="T82" fmla="*/ 63 w 235"/>
                <a:gd name="T83" fmla="*/ 134 h 162"/>
                <a:gd name="T84" fmla="*/ 91 w 235"/>
                <a:gd name="T85" fmla="*/ 145 h 162"/>
                <a:gd name="T86" fmla="*/ 102 w 235"/>
                <a:gd name="T87" fmla="*/ 130 h 162"/>
                <a:gd name="T88" fmla="*/ 114 w 235"/>
                <a:gd name="T89" fmla="*/ 149 h 162"/>
                <a:gd name="T90" fmla="*/ 124 w 235"/>
                <a:gd name="T91" fmla="*/ 150 h 162"/>
                <a:gd name="T92" fmla="*/ 153 w 235"/>
                <a:gd name="T93" fmla="*/ 148 h 162"/>
                <a:gd name="T94" fmla="*/ 179 w 235"/>
                <a:gd name="T95" fmla="*/ 142 h 162"/>
                <a:gd name="T96" fmla="*/ 201 w 235"/>
                <a:gd name="T97" fmla="*/ 136 h 162"/>
                <a:gd name="T98" fmla="*/ 217 w 235"/>
                <a:gd name="T99" fmla="*/ 131 h 162"/>
                <a:gd name="T100" fmla="*/ 232 w 235"/>
                <a:gd name="T101" fmla="*/ 126 h 162"/>
                <a:gd name="T102" fmla="*/ 235 w 235"/>
                <a:gd name="T103" fmla="*/ 127 h 162"/>
                <a:gd name="T104" fmla="*/ 234 w 235"/>
                <a:gd name="T105" fmla="*/ 13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234" y="130"/>
                  </a:moveTo>
                  <a:cubicBezTo>
                    <a:pt x="234" y="130"/>
                    <a:pt x="229" y="133"/>
                    <a:pt x="220" y="137"/>
                  </a:cubicBezTo>
                  <a:cubicBezTo>
                    <a:pt x="215" y="138"/>
                    <a:pt x="210" y="141"/>
                    <a:pt x="203" y="143"/>
                  </a:cubicBezTo>
                  <a:cubicBezTo>
                    <a:pt x="197" y="145"/>
                    <a:pt x="189" y="148"/>
                    <a:pt x="181" y="151"/>
                  </a:cubicBezTo>
                  <a:cubicBezTo>
                    <a:pt x="173" y="153"/>
                    <a:pt x="164" y="156"/>
                    <a:pt x="155" y="158"/>
                  </a:cubicBezTo>
                  <a:cubicBezTo>
                    <a:pt x="145" y="160"/>
                    <a:pt x="135" y="162"/>
                    <a:pt x="123" y="161"/>
                  </a:cubicBezTo>
                  <a:cubicBezTo>
                    <a:pt x="118" y="161"/>
                    <a:pt x="112" y="160"/>
                    <a:pt x="107" y="160"/>
                  </a:cubicBezTo>
                  <a:cubicBezTo>
                    <a:pt x="101" y="159"/>
                    <a:pt x="96" y="158"/>
                    <a:pt x="90" y="156"/>
                  </a:cubicBezTo>
                  <a:cubicBezTo>
                    <a:pt x="79" y="154"/>
                    <a:pt x="68" y="150"/>
                    <a:pt x="58" y="145"/>
                  </a:cubicBezTo>
                  <a:cubicBezTo>
                    <a:pt x="47" y="140"/>
                    <a:pt x="37" y="133"/>
                    <a:pt x="29" y="125"/>
                  </a:cubicBezTo>
                  <a:cubicBezTo>
                    <a:pt x="25" y="121"/>
                    <a:pt x="22" y="116"/>
                    <a:pt x="18" y="112"/>
                  </a:cubicBezTo>
                  <a:cubicBezTo>
                    <a:pt x="15" y="107"/>
                    <a:pt x="12" y="102"/>
                    <a:pt x="10" y="97"/>
                  </a:cubicBezTo>
                  <a:cubicBezTo>
                    <a:pt x="7" y="92"/>
                    <a:pt x="6" y="87"/>
                    <a:pt x="4" y="82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2"/>
                    <a:pt x="2" y="70"/>
                    <a:pt x="2" y="67"/>
                  </a:cubicBezTo>
                  <a:cubicBezTo>
                    <a:pt x="0" y="57"/>
                    <a:pt x="2" y="48"/>
                    <a:pt x="4" y="39"/>
                  </a:cubicBezTo>
                  <a:cubicBezTo>
                    <a:pt x="7" y="30"/>
                    <a:pt x="12" y="23"/>
                    <a:pt x="16" y="18"/>
                  </a:cubicBezTo>
                  <a:cubicBezTo>
                    <a:pt x="21" y="13"/>
                    <a:pt x="26" y="9"/>
                    <a:pt x="31" y="7"/>
                  </a:cubicBezTo>
                  <a:cubicBezTo>
                    <a:pt x="35" y="4"/>
                    <a:pt x="39" y="2"/>
                    <a:pt x="41" y="2"/>
                  </a:cubicBezTo>
                  <a:cubicBezTo>
                    <a:pt x="44" y="1"/>
                    <a:pt x="46" y="0"/>
                    <a:pt x="46" y="0"/>
                  </a:cubicBezTo>
                  <a:cubicBezTo>
                    <a:pt x="47" y="0"/>
                    <a:pt x="48" y="0"/>
                    <a:pt x="48" y="2"/>
                  </a:cubicBezTo>
                  <a:cubicBezTo>
                    <a:pt x="49" y="3"/>
                    <a:pt x="48" y="4"/>
                    <a:pt x="47" y="5"/>
                  </a:cubicBezTo>
                  <a:cubicBezTo>
                    <a:pt x="47" y="5"/>
                    <a:pt x="46" y="5"/>
                    <a:pt x="44" y="6"/>
                  </a:cubicBezTo>
                  <a:cubicBezTo>
                    <a:pt x="41" y="7"/>
                    <a:pt x="38" y="9"/>
                    <a:pt x="34" y="12"/>
                  </a:cubicBezTo>
                  <a:cubicBezTo>
                    <a:pt x="31" y="14"/>
                    <a:pt x="26" y="18"/>
                    <a:pt x="22" y="23"/>
                  </a:cubicBezTo>
                  <a:cubicBezTo>
                    <a:pt x="19" y="28"/>
                    <a:pt x="15" y="34"/>
                    <a:pt x="13" y="41"/>
                  </a:cubicBezTo>
                  <a:cubicBezTo>
                    <a:pt x="23" y="33"/>
                    <a:pt x="32" y="36"/>
                    <a:pt x="37" y="38"/>
                  </a:cubicBezTo>
                  <a:cubicBezTo>
                    <a:pt x="39" y="38"/>
                    <a:pt x="40" y="39"/>
                    <a:pt x="40" y="39"/>
                  </a:cubicBezTo>
                  <a:cubicBezTo>
                    <a:pt x="41" y="40"/>
                    <a:pt x="41" y="40"/>
                    <a:pt x="41" y="41"/>
                  </a:cubicBezTo>
                  <a:cubicBezTo>
                    <a:pt x="41" y="42"/>
                    <a:pt x="40" y="43"/>
                    <a:pt x="40" y="43"/>
                  </a:cubicBezTo>
                  <a:cubicBezTo>
                    <a:pt x="22" y="50"/>
                    <a:pt x="20" y="78"/>
                    <a:pt x="20" y="92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7" y="87"/>
                    <a:pt x="34" y="80"/>
                    <a:pt x="34" y="80"/>
                  </a:cubicBezTo>
                  <a:cubicBezTo>
                    <a:pt x="35" y="79"/>
                    <a:pt x="36" y="79"/>
                    <a:pt x="37" y="79"/>
                  </a:cubicBezTo>
                  <a:cubicBezTo>
                    <a:pt x="38" y="80"/>
                    <a:pt x="38" y="80"/>
                    <a:pt x="38" y="81"/>
                  </a:cubicBezTo>
                  <a:cubicBezTo>
                    <a:pt x="40" y="98"/>
                    <a:pt x="34" y="107"/>
                    <a:pt x="32" y="110"/>
                  </a:cubicBezTo>
                  <a:cubicBezTo>
                    <a:pt x="34" y="112"/>
                    <a:pt x="36" y="115"/>
                    <a:pt x="38" y="116"/>
                  </a:cubicBezTo>
                  <a:cubicBezTo>
                    <a:pt x="45" y="124"/>
                    <a:pt x="54" y="130"/>
                    <a:pt x="63" y="134"/>
                  </a:cubicBezTo>
                  <a:cubicBezTo>
                    <a:pt x="72" y="139"/>
                    <a:pt x="82" y="142"/>
                    <a:pt x="91" y="145"/>
                  </a:cubicBezTo>
                  <a:cubicBezTo>
                    <a:pt x="91" y="135"/>
                    <a:pt x="102" y="130"/>
                    <a:pt x="102" y="130"/>
                  </a:cubicBezTo>
                  <a:cubicBezTo>
                    <a:pt x="103" y="139"/>
                    <a:pt x="108" y="145"/>
                    <a:pt x="114" y="149"/>
                  </a:cubicBezTo>
                  <a:cubicBezTo>
                    <a:pt x="117" y="150"/>
                    <a:pt x="121" y="150"/>
                    <a:pt x="124" y="150"/>
                  </a:cubicBezTo>
                  <a:cubicBezTo>
                    <a:pt x="134" y="151"/>
                    <a:pt x="144" y="150"/>
                    <a:pt x="153" y="148"/>
                  </a:cubicBezTo>
                  <a:cubicBezTo>
                    <a:pt x="162" y="147"/>
                    <a:pt x="171" y="145"/>
                    <a:pt x="179" y="142"/>
                  </a:cubicBezTo>
                  <a:cubicBezTo>
                    <a:pt x="187" y="140"/>
                    <a:pt x="194" y="138"/>
                    <a:pt x="201" y="136"/>
                  </a:cubicBezTo>
                  <a:cubicBezTo>
                    <a:pt x="207" y="134"/>
                    <a:pt x="213" y="133"/>
                    <a:pt x="217" y="131"/>
                  </a:cubicBezTo>
                  <a:cubicBezTo>
                    <a:pt x="227" y="128"/>
                    <a:pt x="232" y="126"/>
                    <a:pt x="232" y="126"/>
                  </a:cubicBezTo>
                  <a:cubicBezTo>
                    <a:pt x="233" y="126"/>
                    <a:pt x="234" y="126"/>
                    <a:pt x="235" y="127"/>
                  </a:cubicBezTo>
                  <a:cubicBezTo>
                    <a:pt x="235" y="129"/>
                    <a:pt x="235" y="130"/>
                    <a:pt x="234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6323233" y="-76200"/>
              <a:ext cx="209550" cy="309563"/>
            </a:xfrm>
            <a:custGeom>
              <a:avLst/>
              <a:gdLst>
                <a:gd name="T0" fmla="*/ 38 w 68"/>
                <a:gd name="T1" fmla="*/ 44 h 100"/>
                <a:gd name="T2" fmla="*/ 27 w 68"/>
                <a:gd name="T3" fmla="*/ 34 h 100"/>
                <a:gd name="T4" fmla="*/ 57 w 68"/>
                <a:gd name="T5" fmla="*/ 95 h 100"/>
                <a:gd name="T6" fmla="*/ 55 w 68"/>
                <a:gd name="T7" fmla="*/ 100 h 100"/>
                <a:gd name="T8" fmla="*/ 28 w 68"/>
                <a:gd name="T9" fmla="*/ 14 h 100"/>
                <a:gd name="T10" fmla="*/ 52 w 68"/>
                <a:gd name="T11" fmla="*/ 5 h 100"/>
                <a:gd name="T12" fmla="*/ 64 w 68"/>
                <a:gd name="T13" fmla="*/ 33 h 100"/>
                <a:gd name="T14" fmla="*/ 38 w 68"/>
                <a:gd name="T15" fmla="*/ 4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8" y="44"/>
                  </a:moveTo>
                  <a:cubicBezTo>
                    <a:pt x="33" y="42"/>
                    <a:pt x="29" y="39"/>
                    <a:pt x="27" y="34"/>
                  </a:cubicBezTo>
                  <a:cubicBezTo>
                    <a:pt x="19" y="75"/>
                    <a:pt x="56" y="94"/>
                    <a:pt x="57" y="95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54" y="100"/>
                    <a:pt x="0" y="71"/>
                    <a:pt x="28" y="14"/>
                  </a:cubicBezTo>
                  <a:cubicBezTo>
                    <a:pt x="28" y="14"/>
                    <a:pt x="33" y="0"/>
                    <a:pt x="52" y="5"/>
                  </a:cubicBezTo>
                  <a:cubicBezTo>
                    <a:pt x="63" y="9"/>
                    <a:pt x="68" y="23"/>
                    <a:pt x="64" y="33"/>
                  </a:cubicBezTo>
                  <a:cubicBezTo>
                    <a:pt x="60" y="43"/>
                    <a:pt x="48" y="48"/>
                    <a:pt x="38" y="44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6450233" y="-265112"/>
              <a:ext cx="219075" cy="347663"/>
            </a:xfrm>
            <a:custGeom>
              <a:avLst/>
              <a:gdLst>
                <a:gd name="T0" fmla="*/ 2 w 71"/>
                <a:gd name="T1" fmla="*/ 7 h 112"/>
                <a:gd name="T2" fmla="*/ 8 w 71"/>
                <a:gd name="T3" fmla="*/ 8 h 112"/>
                <a:gd name="T4" fmla="*/ 23 w 71"/>
                <a:gd name="T5" fmla="*/ 14 h 112"/>
                <a:gd name="T6" fmla="*/ 32 w 71"/>
                <a:gd name="T7" fmla="*/ 19 h 112"/>
                <a:gd name="T8" fmla="*/ 41 w 71"/>
                <a:gd name="T9" fmla="*/ 25 h 112"/>
                <a:gd name="T10" fmla="*/ 48 w 71"/>
                <a:gd name="T11" fmla="*/ 33 h 112"/>
                <a:gd name="T12" fmla="*/ 52 w 71"/>
                <a:gd name="T13" fmla="*/ 43 h 112"/>
                <a:gd name="T14" fmla="*/ 53 w 71"/>
                <a:gd name="T15" fmla="*/ 54 h 112"/>
                <a:gd name="T16" fmla="*/ 52 w 71"/>
                <a:gd name="T17" fmla="*/ 65 h 112"/>
                <a:gd name="T18" fmla="*/ 50 w 71"/>
                <a:gd name="T19" fmla="*/ 76 h 112"/>
                <a:gd name="T20" fmla="*/ 46 w 71"/>
                <a:gd name="T21" fmla="*/ 86 h 112"/>
                <a:gd name="T22" fmla="*/ 43 w 71"/>
                <a:gd name="T23" fmla="*/ 95 h 112"/>
                <a:gd name="T24" fmla="*/ 41 w 71"/>
                <a:gd name="T25" fmla="*/ 101 h 112"/>
                <a:gd name="T26" fmla="*/ 39 w 71"/>
                <a:gd name="T27" fmla="*/ 107 h 112"/>
                <a:gd name="T28" fmla="*/ 39 w 71"/>
                <a:gd name="T29" fmla="*/ 108 h 112"/>
                <a:gd name="T30" fmla="*/ 40 w 71"/>
                <a:gd name="T31" fmla="*/ 111 h 112"/>
                <a:gd name="T32" fmla="*/ 44 w 71"/>
                <a:gd name="T33" fmla="*/ 110 h 112"/>
                <a:gd name="T34" fmla="*/ 48 w 71"/>
                <a:gd name="T35" fmla="*/ 106 h 112"/>
                <a:gd name="T36" fmla="*/ 53 w 71"/>
                <a:gd name="T37" fmla="*/ 100 h 112"/>
                <a:gd name="T38" fmla="*/ 58 w 71"/>
                <a:gd name="T39" fmla="*/ 92 h 112"/>
                <a:gd name="T40" fmla="*/ 64 w 71"/>
                <a:gd name="T41" fmla="*/ 81 h 112"/>
                <a:gd name="T42" fmla="*/ 69 w 71"/>
                <a:gd name="T43" fmla="*/ 69 h 112"/>
                <a:gd name="T44" fmla="*/ 71 w 71"/>
                <a:gd name="T45" fmla="*/ 54 h 112"/>
                <a:gd name="T46" fmla="*/ 70 w 71"/>
                <a:gd name="T47" fmla="*/ 38 h 112"/>
                <a:gd name="T48" fmla="*/ 63 w 71"/>
                <a:gd name="T49" fmla="*/ 23 h 112"/>
                <a:gd name="T50" fmla="*/ 51 w 71"/>
                <a:gd name="T51" fmla="*/ 12 h 112"/>
                <a:gd name="T52" fmla="*/ 27 w 71"/>
                <a:gd name="T53" fmla="*/ 2 h 112"/>
                <a:gd name="T54" fmla="*/ 9 w 71"/>
                <a:gd name="T55" fmla="*/ 0 h 112"/>
                <a:gd name="T56" fmla="*/ 2 w 71"/>
                <a:gd name="T57" fmla="*/ 1 h 112"/>
                <a:gd name="T58" fmla="*/ 0 w 71"/>
                <a:gd name="T59" fmla="*/ 4 h 112"/>
                <a:gd name="T60" fmla="*/ 2 w 71"/>
                <a:gd name="T61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2">
                  <a:moveTo>
                    <a:pt x="2" y="7"/>
                  </a:moveTo>
                  <a:cubicBezTo>
                    <a:pt x="2" y="7"/>
                    <a:pt x="4" y="7"/>
                    <a:pt x="8" y="8"/>
                  </a:cubicBezTo>
                  <a:cubicBezTo>
                    <a:pt x="12" y="10"/>
                    <a:pt x="17" y="12"/>
                    <a:pt x="23" y="14"/>
                  </a:cubicBezTo>
                  <a:cubicBezTo>
                    <a:pt x="26" y="15"/>
                    <a:pt x="29" y="17"/>
                    <a:pt x="32" y="19"/>
                  </a:cubicBezTo>
                  <a:cubicBezTo>
                    <a:pt x="35" y="21"/>
                    <a:pt x="38" y="23"/>
                    <a:pt x="41" y="25"/>
                  </a:cubicBezTo>
                  <a:cubicBezTo>
                    <a:pt x="44" y="27"/>
                    <a:pt x="46" y="30"/>
                    <a:pt x="48" y="33"/>
                  </a:cubicBezTo>
                  <a:cubicBezTo>
                    <a:pt x="50" y="36"/>
                    <a:pt x="51" y="39"/>
                    <a:pt x="52" y="43"/>
                  </a:cubicBezTo>
                  <a:cubicBezTo>
                    <a:pt x="53" y="46"/>
                    <a:pt x="53" y="50"/>
                    <a:pt x="53" y="54"/>
                  </a:cubicBezTo>
                  <a:cubicBezTo>
                    <a:pt x="53" y="58"/>
                    <a:pt x="53" y="61"/>
                    <a:pt x="52" y="65"/>
                  </a:cubicBezTo>
                  <a:cubicBezTo>
                    <a:pt x="51" y="69"/>
                    <a:pt x="51" y="73"/>
                    <a:pt x="50" y="76"/>
                  </a:cubicBezTo>
                  <a:cubicBezTo>
                    <a:pt x="49" y="80"/>
                    <a:pt x="48" y="83"/>
                    <a:pt x="46" y="86"/>
                  </a:cubicBezTo>
                  <a:cubicBezTo>
                    <a:pt x="45" y="89"/>
                    <a:pt x="44" y="92"/>
                    <a:pt x="43" y="95"/>
                  </a:cubicBezTo>
                  <a:cubicBezTo>
                    <a:pt x="42" y="97"/>
                    <a:pt x="42" y="100"/>
                    <a:pt x="41" y="101"/>
                  </a:cubicBezTo>
                  <a:cubicBezTo>
                    <a:pt x="39" y="105"/>
                    <a:pt x="39" y="107"/>
                    <a:pt x="39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8" y="109"/>
                    <a:pt x="39" y="111"/>
                    <a:pt x="40" y="111"/>
                  </a:cubicBezTo>
                  <a:cubicBezTo>
                    <a:pt x="42" y="112"/>
                    <a:pt x="43" y="111"/>
                    <a:pt x="44" y="110"/>
                  </a:cubicBezTo>
                  <a:cubicBezTo>
                    <a:pt x="44" y="110"/>
                    <a:pt x="45" y="109"/>
                    <a:pt x="48" y="106"/>
                  </a:cubicBezTo>
                  <a:cubicBezTo>
                    <a:pt x="49" y="104"/>
                    <a:pt x="51" y="102"/>
                    <a:pt x="53" y="100"/>
                  </a:cubicBezTo>
                  <a:cubicBezTo>
                    <a:pt x="54" y="97"/>
                    <a:pt x="56" y="95"/>
                    <a:pt x="58" y="92"/>
                  </a:cubicBezTo>
                  <a:cubicBezTo>
                    <a:pt x="60" y="89"/>
                    <a:pt x="62" y="85"/>
                    <a:pt x="64" y="81"/>
                  </a:cubicBezTo>
                  <a:cubicBezTo>
                    <a:pt x="66" y="78"/>
                    <a:pt x="67" y="73"/>
                    <a:pt x="69" y="69"/>
                  </a:cubicBezTo>
                  <a:cubicBezTo>
                    <a:pt x="70" y="64"/>
                    <a:pt x="71" y="60"/>
                    <a:pt x="71" y="54"/>
                  </a:cubicBezTo>
                  <a:cubicBezTo>
                    <a:pt x="71" y="49"/>
                    <a:pt x="71" y="44"/>
                    <a:pt x="70" y="38"/>
                  </a:cubicBezTo>
                  <a:cubicBezTo>
                    <a:pt x="68" y="33"/>
                    <a:pt x="66" y="28"/>
                    <a:pt x="63" y="23"/>
                  </a:cubicBezTo>
                  <a:cubicBezTo>
                    <a:pt x="60" y="19"/>
                    <a:pt x="55" y="15"/>
                    <a:pt x="51" y="12"/>
                  </a:cubicBezTo>
                  <a:cubicBezTo>
                    <a:pt x="43" y="6"/>
                    <a:pt x="34" y="3"/>
                    <a:pt x="27" y="2"/>
                  </a:cubicBezTo>
                  <a:cubicBezTo>
                    <a:pt x="20" y="0"/>
                    <a:pt x="13" y="0"/>
                    <a:pt x="9" y="0"/>
                  </a:cubicBezTo>
                  <a:cubicBezTo>
                    <a:pt x="5" y="1"/>
                    <a:pt x="2" y="1"/>
                    <a:pt x="2" y="1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6470870" y="-209550"/>
              <a:ext cx="117475" cy="120650"/>
            </a:xfrm>
            <a:custGeom>
              <a:avLst/>
              <a:gdLst>
                <a:gd name="T0" fmla="*/ 2 w 38"/>
                <a:gd name="T1" fmla="*/ 6 h 39"/>
                <a:gd name="T2" fmla="*/ 8 w 38"/>
                <a:gd name="T3" fmla="*/ 8 h 39"/>
                <a:gd name="T4" fmla="*/ 17 w 38"/>
                <a:gd name="T5" fmla="*/ 16 h 39"/>
                <a:gd name="T6" fmla="*/ 20 w 38"/>
                <a:gd name="T7" fmla="*/ 21 h 39"/>
                <a:gd name="T8" fmla="*/ 21 w 38"/>
                <a:gd name="T9" fmla="*/ 23 h 39"/>
                <a:gd name="T10" fmla="*/ 22 w 38"/>
                <a:gd name="T11" fmla="*/ 25 h 39"/>
                <a:gd name="T12" fmla="*/ 22 w 38"/>
                <a:gd name="T13" fmla="*/ 29 h 39"/>
                <a:gd name="T14" fmla="*/ 22 w 38"/>
                <a:gd name="T15" fmla="*/ 30 h 39"/>
                <a:gd name="T16" fmla="*/ 22 w 38"/>
                <a:gd name="T17" fmla="*/ 31 h 39"/>
                <a:gd name="T18" fmla="*/ 30 w 38"/>
                <a:gd name="T19" fmla="*/ 39 h 39"/>
                <a:gd name="T20" fmla="*/ 38 w 38"/>
                <a:gd name="T21" fmla="*/ 31 h 39"/>
                <a:gd name="T22" fmla="*/ 38 w 38"/>
                <a:gd name="T23" fmla="*/ 29 h 39"/>
                <a:gd name="T24" fmla="*/ 37 w 38"/>
                <a:gd name="T25" fmla="*/ 27 h 39"/>
                <a:gd name="T26" fmla="*/ 35 w 38"/>
                <a:gd name="T27" fmla="*/ 21 h 39"/>
                <a:gd name="T28" fmla="*/ 34 w 38"/>
                <a:gd name="T29" fmla="*/ 18 h 39"/>
                <a:gd name="T30" fmla="*/ 31 w 38"/>
                <a:gd name="T31" fmla="*/ 14 h 39"/>
                <a:gd name="T32" fmla="*/ 25 w 38"/>
                <a:gd name="T33" fmla="*/ 8 h 39"/>
                <a:gd name="T34" fmla="*/ 10 w 38"/>
                <a:gd name="T35" fmla="*/ 1 h 39"/>
                <a:gd name="T36" fmla="*/ 3 w 38"/>
                <a:gd name="T37" fmla="*/ 0 h 39"/>
                <a:gd name="T38" fmla="*/ 0 w 38"/>
                <a:gd name="T39" fmla="*/ 3 h 39"/>
                <a:gd name="T40" fmla="*/ 2 w 38"/>
                <a:gd name="T41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2" y="6"/>
                  </a:moveTo>
                  <a:cubicBezTo>
                    <a:pt x="2" y="6"/>
                    <a:pt x="4" y="7"/>
                    <a:pt x="8" y="8"/>
                  </a:cubicBezTo>
                  <a:cubicBezTo>
                    <a:pt x="11" y="10"/>
                    <a:pt x="15" y="12"/>
                    <a:pt x="17" y="16"/>
                  </a:cubicBezTo>
                  <a:cubicBezTo>
                    <a:pt x="19" y="17"/>
                    <a:pt x="20" y="19"/>
                    <a:pt x="20" y="21"/>
                  </a:cubicBezTo>
                  <a:cubicBezTo>
                    <a:pt x="21" y="21"/>
                    <a:pt x="21" y="22"/>
                    <a:pt x="21" y="23"/>
                  </a:cubicBezTo>
                  <a:cubicBezTo>
                    <a:pt x="21" y="24"/>
                    <a:pt x="22" y="25"/>
                    <a:pt x="22" y="25"/>
                  </a:cubicBezTo>
                  <a:cubicBezTo>
                    <a:pt x="22" y="27"/>
                    <a:pt x="22" y="28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5"/>
                    <a:pt x="26" y="39"/>
                    <a:pt x="30" y="39"/>
                  </a:cubicBezTo>
                  <a:cubicBezTo>
                    <a:pt x="35" y="38"/>
                    <a:pt x="38" y="35"/>
                    <a:pt x="38" y="31"/>
                  </a:cubicBezTo>
                  <a:cubicBezTo>
                    <a:pt x="38" y="30"/>
                    <a:pt x="38" y="29"/>
                    <a:pt x="38" y="29"/>
                  </a:cubicBezTo>
                  <a:cubicBezTo>
                    <a:pt x="38" y="29"/>
                    <a:pt x="38" y="28"/>
                    <a:pt x="37" y="27"/>
                  </a:cubicBezTo>
                  <a:cubicBezTo>
                    <a:pt x="37" y="25"/>
                    <a:pt x="36" y="23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7"/>
                    <a:pt x="32" y="15"/>
                    <a:pt x="31" y="14"/>
                  </a:cubicBezTo>
                  <a:cubicBezTo>
                    <a:pt x="29" y="12"/>
                    <a:pt x="27" y="10"/>
                    <a:pt x="25" y="8"/>
                  </a:cubicBezTo>
                  <a:cubicBezTo>
                    <a:pt x="20" y="4"/>
                    <a:pt x="14" y="2"/>
                    <a:pt x="10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6861395" y="-169862"/>
              <a:ext cx="419100" cy="409575"/>
            </a:xfrm>
            <a:custGeom>
              <a:avLst/>
              <a:gdLst>
                <a:gd name="T0" fmla="*/ 99 w 136"/>
                <a:gd name="T1" fmla="*/ 130 h 132"/>
                <a:gd name="T2" fmla="*/ 79 w 136"/>
                <a:gd name="T3" fmla="*/ 128 h 132"/>
                <a:gd name="T4" fmla="*/ 79 w 136"/>
                <a:gd name="T5" fmla="*/ 125 h 132"/>
                <a:gd name="T6" fmla="*/ 81 w 136"/>
                <a:gd name="T7" fmla="*/ 123 h 132"/>
                <a:gd name="T8" fmla="*/ 104 w 136"/>
                <a:gd name="T9" fmla="*/ 107 h 132"/>
                <a:gd name="T10" fmla="*/ 103 w 136"/>
                <a:gd name="T11" fmla="*/ 96 h 132"/>
                <a:gd name="T12" fmla="*/ 64 w 136"/>
                <a:gd name="T13" fmla="*/ 84 h 132"/>
                <a:gd name="T14" fmla="*/ 49 w 136"/>
                <a:gd name="T15" fmla="*/ 89 h 132"/>
                <a:gd name="T16" fmla="*/ 48 w 136"/>
                <a:gd name="T17" fmla="*/ 89 h 132"/>
                <a:gd name="T18" fmla="*/ 45 w 136"/>
                <a:gd name="T19" fmla="*/ 88 h 132"/>
                <a:gd name="T20" fmla="*/ 44 w 136"/>
                <a:gd name="T21" fmla="*/ 85 h 132"/>
                <a:gd name="T22" fmla="*/ 44 w 136"/>
                <a:gd name="T23" fmla="*/ 84 h 132"/>
                <a:gd name="T24" fmla="*/ 49 w 136"/>
                <a:gd name="T25" fmla="*/ 69 h 132"/>
                <a:gd name="T26" fmla="*/ 37 w 136"/>
                <a:gd name="T27" fmla="*/ 31 h 132"/>
                <a:gd name="T28" fmla="*/ 26 w 136"/>
                <a:gd name="T29" fmla="*/ 31 h 132"/>
                <a:gd name="T30" fmla="*/ 9 w 136"/>
                <a:gd name="T31" fmla="*/ 54 h 132"/>
                <a:gd name="T32" fmla="*/ 7 w 136"/>
                <a:gd name="T33" fmla="*/ 55 h 132"/>
                <a:gd name="T34" fmla="*/ 5 w 136"/>
                <a:gd name="T35" fmla="*/ 55 h 132"/>
                <a:gd name="T36" fmla="*/ 2 w 136"/>
                <a:gd name="T37" fmla="*/ 35 h 132"/>
                <a:gd name="T38" fmla="*/ 34 w 136"/>
                <a:gd name="T39" fmla="*/ 8 h 132"/>
                <a:gd name="T40" fmla="*/ 69 w 136"/>
                <a:gd name="T41" fmla="*/ 38 h 132"/>
                <a:gd name="T42" fmla="*/ 115 w 136"/>
                <a:gd name="T43" fmla="*/ 5 h 132"/>
                <a:gd name="T44" fmla="*/ 132 w 136"/>
                <a:gd name="T45" fmla="*/ 4 h 132"/>
                <a:gd name="T46" fmla="*/ 131 w 136"/>
                <a:gd name="T47" fmla="*/ 20 h 132"/>
                <a:gd name="T48" fmla="*/ 97 w 136"/>
                <a:gd name="T49" fmla="*/ 65 h 132"/>
                <a:gd name="T50" fmla="*/ 127 w 136"/>
                <a:gd name="T51" fmla="*/ 98 h 132"/>
                <a:gd name="T52" fmla="*/ 99 w 136"/>
                <a:gd name="T53" fmla="*/ 13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99" y="130"/>
                  </a:moveTo>
                  <a:cubicBezTo>
                    <a:pt x="91" y="132"/>
                    <a:pt x="83" y="131"/>
                    <a:pt x="79" y="128"/>
                  </a:cubicBezTo>
                  <a:cubicBezTo>
                    <a:pt x="79" y="127"/>
                    <a:pt x="78" y="126"/>
                    <a:pt x="79" y="125"/>
                  </a:cubicBezTo>
                  <a:cubicBezTo>
                    <a:pt x="79" y="124"/>
                    <a:pt x="80" y="123"/>
                    <a:pt x="81" y="123"/>
                  </a:cubicBezTo>
                  <a:cubicBezTo>
                    <a:pt x="81" y="123"/>
                    <a:pt x="99" y="117"/>
                    <a:pt x="104" y="107"/>
                  </a:cubicBezTo>
                  <a:cubicBezTo>
                    <a:pt x="105" y="104"/>
                    <a:pt x="105" y="100"/>
                    <a:pt x="103" y="96"/>
                  </a:cubicBezTo>
                  <a:cubicBezTo>
                    <a:pt x="95" y="79"/>
                    <a:pt x="71" y="82"/>
                    <a:pt x="64" y="84"/>
                  </a:cubicBezTo>
                  <a:cubicBezTo>
                    <a:pt x="59" y="85"/>
                    <a:pt x="54" y="87"/>
                    <a:pt x="49" y="89"/>
                  </a:cubicBezTo>
                  <a:cubicBezTo>
                    <a:pt x="49" y="89"/>
                    <a:pt x="48" y="89"/>
                    <a:pt x="48" y="89"/>
                  </a:cubicBezTo>
                  <a:cubicBezTo>
                    <a:pt x="47" y="90"/>
                    <a:pt x="46" y="89"/>
                    <a:pt x="45" y="88"/>
                  </a:cubicBezTo>
                  <a:cubicBezTo>
                    <a:pt x="44" y="87"/>
                    <a:pt x="44" y="86"/>
                    <a:pt x="44" y="85"/>
                  </a:cubicBezTo>
                  <a:cubicBezTo>
                    <a:pt x="44" y="85"/>
                    <a:pt x="44" y="85"/>
                    <a:pt x="44" y="84"/>
                  </a:cubicBezTo>
                  <a:cubicBezTo>
                    <a:pt x="46" y="80"/>
                    <a:pt x="48" y="74"/>
                    <a:pt x="49" y="69"/>
                  </a:cubicBezTo>
                  <a:cubicBezTo>
                    <a:pt x="51" y="62"/>
                    <a:pt x="55" y="39"/>
                    <a:pt x="37" y="31"/>
                  </a:cubicBezTo>
                  <a:cubicBezTo>
                    <a:pt x="33" y="29"/>
                    <a:pt x="29" y="29"/>
                    <a:pt x="26" y="31"/>
                  </a:cubicBezTo>
                  <a:cubicBezTo>
                    <a:pt x="15" y="35"/>
                    <a:pt x="9" y="53"/>
                    <a:pt x="9" y="54"/>
                  </a:cubicBezTo>
                  <a:cubicBezTo>
                    <a:pt x="9" y="54"/>
                    <a:pt x="8" y="55"/>
                    <a:pt x="7" y="55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1" y="51"/>
                    <a:pt x="0" y="43"/>
                    <a:pt x="2" y="35"/>
                  </a:cubicBezTo>
                  <a:cubicBezTo>
                    <a:pt x="5" y="23"/>
                    <a:pt x="15" y="8"/>
                    <a:pt x="34" y="8"/>
                  </a:cubicBezTo>
                  <a:cubicBezTo>
                    <a:pt x="56" y="8"/>
                    <a:pt x="65" y="26"/>
                    <a:pt x="69" y="38"/>
                  </a:cubicBezTo>
                  <a:cubicBezTo>
                    <a:pt x="82" y="13"/>
                    <a:pt x="113" y="5"/>
                    <a:pt x="115" y="5"/>
                  </a:cubicBezTo>
                  <a:cubicBezTo>
                    <a:pt x="115" y="4"/>
                    <a:pt x="128" y="0"/>
                    <a:pt x="132" y="4"/>
                  </a:cubicBezTo>
                  <a:cubicBezTo>
                    <a:pt x="136" y="8"/>
                    <a:pt x="131" y="20"/>
                    <a:pt x="131" y="20"/>
                  </a:cubicBezTo>
                  <a:cubicBezTo>
                    <a:pt x="130" y="22"/>
                    <a:pt x="122" y="52"/>
                    <a:pt x="97" y="65"/>
                  </a:cubicBezTo>
                  <a:cubicBezTo>
                    <a:pt x="108" y="68"/>
                    <a:pt x="128" y="77"/>
                    <a:pt x="127" y="98"/>
                  </a:cubicBezTo>
                  <a:cubicBezTo>
                    <a:pt x="127" y="118"/>
                    <a:pt x="112" y="128"/>
                    <a:pt x="99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6708995" y="-23812"/>
              <a:ext cx="420688" cy="412750"/>
            </a:xfrm>
            <a:custGeom>
              <a:avLst/>
              <a:gdLst>
                <a:gd name="T0" fmla="*/ 134 w 136"/>
                <a:gd name="T1" fmla="*/ 97 h 133"/>
                <a:gd name="T2" fmla="*/ 131 w 136"/>
                <a:gd name="T3" fmla="*/ 78 h 133"/>
                <a:gd name="T4" fmla="*/ 128 w 136"/>
                <a:gd name="T5" fmla="*/ 77 h 133"/>
                <a:gd name="T6" fmla="*/ 126 w 136"/>
                <a:gd name="T7" fmla="*/ 79 h 133"/>
                <a:gd name="T8" fmla="*/ 110 w 136"/>
                <a:gd name="T9" fmla="*/ 102 h 133"/>
                <a:gd name="T10" fmla="*/ 99 w 136"/>
                <a:gd name="T11" fmla="*/ 102 h 133"/>
                <a:gd name="T12" fmla="*/ 86 w 136"/>
                <a:gd name="T13" fmla="*/ 63 h 133"/>
                <a:gd name="T14" fmla="*/ 92 w 136"/>
                <a:gd name="T15" fmla="*/ 48 h 133"/>
                <a:gd name="T16" fmla="*/ 92 w 136"/>
                <a:gd name="T17" fmla="*/ 48 h 133"/>
                <a:gd name="T18" fmla="*/ 91 w 136"/>
                <a:gd name="T19" fmla="*/ 45 h 133"/>
                <a:gd name="T20" fmla="*/ 87 w 136"/>
                <a:gd name="T21" fmla="*/ 43 h 133"/>
                <a:gd name="T22" fmla="*/ 87 w 136"/>
                <a:gd name="T23" fmla="*/ 44 h 133"/>
                <a:gd name="T24" fmla="*/ 71 w 136"/>
                <a:gd name="T25" fmla="*/ 49 h 133"/>
                <a:gd name="T26" fmla="*/ 32 w 136"/>
                <a:gd name="T27" fmla="*/ 36 h 133"/>
                <a:gd name="T28" fmla="*/ 32 w 136"/>
                <a:gd name="T29" fmla="*/ 26 h 133"/>
                <a:gd name="T30" fmla="*/ 55 w 136"/>
                <a:gd name="T31" fmla="*/ 10 h 133"/>
                <a:gd name="T32" fmla="*/ 57 w 136"/>
                <a:gd name="T33" fmla="*/ 8 h 133"/>
                <a:gd name="T34" fmla="*/ 56 w 136"/>
                <a:gd name="T35" fmla="*/ 5 h 133"/>
                <a:gd name="T36" fmla="*/ 36 w 136"/>
                <a:gd name="T37" fmla="*/ 2 h 133"/>
                <a:gd name="T38" fmla="*/ 8 w 136"/>
                <a:gd name="T39" fmla="*/ 34 h 133"/>
                <a:gd name="T40" fmla="*/ 39 w 136"/>
                <a:gd name="T41" fmla="*/ 68 h 133"/>
                <a:gd name="T42" fmla="*/ 5 w 136"/>
                <a:gd name="T43" fmla="*/ 112 h 133"/>
                <a:gd name="T44" fmla="*/ 4 w 136"/>
                <a:gd name="T45" fmla="*/ 129 h 133"/>
                <a:gd name="T46" fmla="*/ 21 w 136"/>
                <a:gd name="T47" fmla="*/ 128 h 133"/>
                <a:gd name="T48" fmla="*/ 66 w 136"/>
                <a:gd name="T49" fmla="*/ 95 h 133"/>
                <a:gd name="T50" fmla="*/ 101 w 136"/>
                <a:gd name="T51" fmla="*/ 125 h 133"/>
                <a:gd name="T52" fmla="*/ 134 w 136"/>
                <a:gd name="T53" fmla="*/ 9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134" y="97"/>
                  </a:moveTo>
                  <a:cubicBezTo>
                    <a:pt x="136" y="89"/>
                    <a:pt x="135" y="82"/>
                    <a:pt x="131" y="78"/>
                  </a:cubicBezTo>
                  <a:cubicBezTo>
                    <a:pt x="130" y="77"/>
                    <a:pt x="129" y="77"/>
                    <a:pt x="128" y="77"/>
                  </a:cubicBezTo>
                  <a:cubicBezTo>
                    <a:pt x="127" y="77"/>
                    <a:pt x="127" y="78"/>
                    <a:pt x="126" y="79"/>
                  </a:cubicBezTo>
                  <a:cubicBezTo>
                    <a:pt x="126" y="79"/>
                    <a:pt x="120" y="97"/>
                    <a:pt x="110" y="102"/>
                  </a:cubicBezTo>
                  <a:cubicBezTo>
                    <a:pt x="106" y="103"/>
                    <a:pt x="103" y="103"/>
                    <a:pt x="99" y="102"/>
                  </a:cubicBezTo>
                  <a:cubicBezTo>
                    <a:pt x="81" y="93"/>
                    <a:pt x="85" y="70"/>
                    <a:pt x="86" y="63"/>
                  </a:cubicBezTo>
                  <a:cubicBezTo>
                    <a:pt x="87" y="58"/>
                    <a:pt x="89" y="53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6"/>
                    <a:pt x="92" y="45"/>
                    <a:pt x="91" y="45"/>
                  </a:cubicBezTo>
                  <a:cubicBezTo>
                    <a:pt x="90" y="44"/>
                    <a:pt x="89" y="43"/>
                    <a:pt x="87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2" y="46"/>
                    <a:pt x="77" y="48"/>
                    <a:pt x="71" y="49"/>
                  </a:cubicBezTo>
                  <a:cubicBezTo>
                    <a:pt x="64" y="50"/>
                    <a:pt x="41" y="54"/>
                    <a:pt x="32" y="36"/>
                  </a:cubicBezTo>
                  <a:cubicBezTo>
                    <a:pt x="30" y="33"/>
                    <a:pt x="30" y="29"/>
                    <a:pt x="32" y="26"/>
                  </a:cubicBezTo>
                  <a:cubicBezTo>
                    <a:pt x="36" y="15"/>
                    <a:pt x="55" y="10"/>
                    <a:pt x="55" y="10"/>
                  </a:cubicBezTo>
                  <a:cubicBezTo>
                    <a:pt x="56" y="9"/>
                    <a:pt x="57" y="9"/>
                    <a:pt x="57" y="8"/>
                  </a:cubicBezTo>
                  <a:cubicBezTo>
                    <a:pt x="57" y="7"/>
                    <a:pt x="57" y="6"/>
                    <a:pt x="56" y="5"/>
                  </a:cubicBezTo>
                  <a:cubicBezTo>
                    <a:pt x="52" y="1"/>
                    <a:pt x="45" y="0"/>
                    <a:pt x="36" y="2"/>
                  </a:cubicBezTo>
                  <a:cubicBezTo>
                    <a:pt x="23" y="5"/>
                    <a:pt x="8" y="15"/>
                    <a:pt x="8" y="34"/>
                  </a:cubicBezTo>
                  <a:cubicBezTo>
                    <a:pt x="8" y="55"/>
                    <a:pt x="27" y="64"/>
                    <a:pt x="39" y="68"/>
                  </a:cubicBezTo>
                  <a:cubicBezTo>
                    <a:pt x="13" y="81"/>
                    <a:pt x="5" y="111"/>
                    <a:pt x="5" y="112"/>
                  </a:cubicBezTo>
                  <a:cubicBezTo>
                    <a:pt x="5" y="113"/>
                    <a:pt x="0" y="125"/>
                    <a:pt x="4" y="129"/>
                  </a:cubicBezTo>
                  <a:cubicBezTo>
                    <a:pt x="8" y="133"/>
                    <a:pt x="20" y="128"/>
                    <a:pt x="21" y="128"/>
                  </a:cubicBezTo>
                  <a:cubicBezTo>
                    <a:pt x="22" y="128"/>
                    <a:pt x="53" y="120"/>
                    <a:pt x="66" y="95"/>
                  </a:cubicBezTo>
                  <a:cubicBezTo>
                    <a:pt x="70" y="106"/>
                    <a:pt x="80" y="125"/>
                    <a:pt x="101" y="125"/>
                  </a:cubicBezTo>
                  <a:cubicBezTo>
                    <a:pt x="121" y="125"/>
                    <a:pt x="131" y="110"/>
                    <a:pt x="134" y="9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911225" y="-336550"/>
              <a:ext cx="5375275" cy="257175"/>
              <a:chOff x="911225" y="-336550"/>
              <a:chExt cx="7635876" cy="257175"/>
            </a:xfrm>
          </p:grpSpPr>
          <p:sp>
            <p:nvSpPr>
              <p:cNvPr id="34" name="Freeform 27"/>
              <p:cNvSpPr/>
              <p:nvPr/>
            </p:nvSpPr>
            <p:spPr bwMode="auto">
              <a:xfrm>
                <a:off x="911225" y="-336550"/>
                <a:ext cx="7635876" cy="33338"/>
              </a:xfrm>
              <a:custGeom>
                <a:avLst/>
                <a:gdLst>
                  <a:gd name="T0" fmla="*/ 2465 w 2470"/>
                  <a:gd name="T1" fmla="*/ 11 h 11"/>
                  <a:gd name="T2" fmla="*/ 6 w 2470"/>
                  <a:gd name="T3" fmla="*/ 11 h 11"/>
                  <a:gd name="T4" fmla="*/ 0 w 2470"/>
                  <a:gd name="T5" fmla="*/ 6 h 11"/>
                  <a:gd name="T6" fmla="*/ 6 w 2470"/>
                  <a:gd name="T7" fmla="*/ 0 h 11"/>
                  <a:gd name="T8" fmla="*/ 2465 w 2470"/>
                  <a:gd name="T9" fmla="*/ 0 h 11"/>
                  <a:gd name="T10" fmla="*/ 2470 w 2470"/>
                  <a:gd name="T11" fmla="*/ 6 h 11"/>
                  <a:gd name="T12" fmla="*/ 2465 w 2470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0" h="11">
                    <a:moveTo>
                      <a:pt x="2465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65" y="0"/>
                      <a:pt x="2465" y="0"/>
                      <a:pt x="2465" y="0"/>
                    </a:cubicBezTo>
                    <a:cubicBezTo>
                      <a:pt x="2468" y="0"/>
                      <a:pt x="2470" y="3"/>
                      <a:pt x="2470" y="6"/>
                    </a:cubicBezTo>
                    <a:cubicBezTo>
                      <a:pt x="2470" y="9"/>
                      <a:pt x="2468" y="11"/>
                      <a:pt x="2465" y="11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"/>
              <p:cNvSpPr/>
              <p:nvPr/>
            </p:nvSpPr>
            <p:spPr bwMode="auto">
              <a:xfrm>
                <a:off x="1192212" y="-219075"/>
                <a:ext cx="7077076" cy="28575"/>
              </a:xfrm>
              <a:custGeom>
                <a:avLst/>
                <a:gdLst>
                  <a:gd name="T0" fmla="*/ 2284 w 2289"/>
                  <a:gd name="T1" fmla="*/ 9 h 9"/>
                  <a:gd name="T2" fmla="*/ 4 w 2289"/>
                  <a:gd name="T3" fmla="*/ 9 h 9"/>
                  <a:gd name="T4" fmla="*/ 0 w 2289"/>
                  <a:gd name="T5" fmla="*/ 4 h 9"/>
                  <a:gd name="T6" fmla="*/ 4 w 2289"/>
                  <a:gd name="T7" fmla="*/ 0 h 9"/>
                  <a:gd name="T8" fmla="*/ 2284 w 2289"/>
                  <a:gd name="T9" fmla="*/ 0 h 9"/>
                  <a:gd name="T10" fmla="*/ 2289 w 2289"/>
                  <a:gd name="T11" fmla="*/ 4 h 9"/>
                  <a:gd name="T12" fmla="*/ 2284 w 2289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284" y="0"/>
                      <a:pt x="2284" y="0"/>
                      <a:pt x="2284" y="0"/>
                    </a:cubicBezTo>
                    <a:cubicBezTo>
                      <a:pt x="2287" y="0"/>
                      <a:pt x="2289" y="2"/>
                      <a:pt x="2289" y="4"/>
                    </a:cubicBezTo>
                    <a:cubicBezTo>
                      <a:pt x="2289" y="7"/>
                      <a:pt x="2287" y="9"/>
                      <a:pt x="2284" y="9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9"/>
              <p:cNvSpPr/>
              <p:nvPr/>
            </p:nvSpPr>
            <p:spPr bwMode="auto">
              <a:xfrm>
                <a:off x="1192212" y="-107950"/>
                <a:ext cx="7077076" cy="28575"/>
              </a:xfrm>
              <a:custGeom>
                <a:avLst/>
                <a:gdLst>
                  <a:gd name="T0" fmla="*/ 2284 w 2289"/>
                  <a:gd name="T1" fmla="*/ 9 h 9"/>
                  <a:gd name="T2" fmla="*/ 4 w 2289"/>
                  <a:gd name="T3" fmla="*/ 9 h 9"/>
                  <a:gd name="T4" fmla="*/ 0 w 2289"/>
                  <a:gd name="T5" fmla="*/ 5 h 9"/>
                  <a:gd name="T6" fmla="*/ 4 w 2289"/>
                  <a:gd name="T7" fmla="*/ 0 h 9"/>
                  <a:gd name="T8" fmla="*/ 2284 w 2289"/>
                  <a:gd name="T9" fmla="*/ 0 h 9"/>
                  <a:gd name="T10" fmla="*/ 2289 w 2289"/>
                  <a:gd name="T11" fmla="*/ 5 h 9"/>
                  <a:gd name="T12" fmla="*/ 2284 w 2289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284" y="0"/>
                      <a:pt x="2284" y="0"/>
                      <a:pt x="2284" y="0"/>
                    </a:cubicBezTo>
                    <a:cubicBezTo>
                      <a:pt x="2287" y="0"/>
                      <a:pt x="2289" y="2"/>
                      <a:pt x="2289" y="5"/>
                    </a:cubicBezTo>
                    <a:cubicBezTo>
                      <a:pt x="2289" y="7"/>
                      <a:pt x="2287" y="9"/>
                      <a:pt x="2284" y="9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" name="Freeform 30"/>
            <p:cNvSpPr/>
            <p:nvPr/>
          </p:nvSpPr>
          <p:spPr bwMode="auto">
            <a:xfrm>
              <a:off x="314325" y="1082675"/>
              <a:ext cx="427038" cy="415925"/>
            </a:xfrm>
            <a:custGeom>
              <a:avLst/>
              <a:gdLst>
                <a:gd name="T0" fmla="*/ 2 w 138"/>
                <a:gd name="T1" fmla="*/ 35 h 134"/>
                <a:gd name="T2" fmla="*/ 5 w 138"/>
                <a:gd name="T3" fmla="*/ 55 h 134"/>
                <a:gd name="T4" fmla="*/ 7 w 138"/>
                <a:gd name="T5" fmla="*/ 56 h 134"/>
                <a:gd name="T6" fmla="*/ 9 w 138"/>
                <a:gd name="T7" fmla="*/ 54 h 134"/>
                <a:gd name="T8" fmla="*/ 26 w 138"/>
                <a:gd name="T9" fmla="*/ 31 h 134"/>
                <a:gd name="T10" fmla="*/ 37 w 138"/>
                <a:gd name="T11" fmla="*/ 31 h 134"/>
                <a:gd name="T12" fmla="*/ 50 w 138"/>
                <a:gd name="T13" fmla="*/ 70 h 134"/>
                <a:gd name="T14" fmla="*/ 45 w 138"/>
                <a:gd name="T15" fmla="*/ 86 h 134"/>
                <a:gd name="T16" fmla="*/ 44 w 138"/>
                <a:gd name="T17" fmla="*/ 86 h 134"/>
                <a:gd name="T18" fmla="*/ 46 w 138"/>
                <a:gd name="T19" fmla="*/ 89 h 134"/>
                <a:gd name="T20" fmla="*/ 49 w 138"/>
                <a:gd name="T21" fmla="*/ 91 h 134"/>
                <a:gd name="T22" fmla="*/ 50 w 138"/>
                <a:gd name="T23" fmla="*/ 90 h 134"/>
                <a:gd name="T24" fmla="*/ 65 w 138"/>
                <a:gd name="T25" fmla="*/ 85 h 134"/>
                <a:gd name="T26" fmla="*/ 105 w 138"/>
                <a:gd name="T27" fmla="*/ 98 h 134"/>
                <a:gd name="T28" fmla="*/ 105 w 138"/>
                <a:gd name="T29" fmla="*/ 109 h 134"/>
                <a:gd name="T30" fmla="*/ 82 w 138"/>
                <a:gd name="T31" fmla="*/ 125 h 134"/>
                <a:gd name="T32" fmla="*/ 80 w 138"/>
                <a:gd name="T33" fmla="*/ 127 h 134"/>
                <a:gd name="T34" fmla="*/ 81 w 138"/>
                <a:gd name="T35" fmla="*/ 130 h 134"/>
                <a:gd name="T36" fmla="*/ 101 w 138"/>
                <a:gd name="T37" fmla="*/ 133 h 134"/>
                <a:gd name="T38" fmla="*/ 129 w 138"/>
                <a:gd name="T39" fmla="*/ 100 h 134"/>
                <a:gd name="T40" fmla="*/ 98 w 138"/>
                <a:gd name="T41" fmla="*/ 66 h 134"/>
                <a:gd name="T42" fmla="*/ 133 w 138"/>
                <a:gd name="T43" fmla="*/ 21 h 134"/>
                <a:gd name="T44" fmla="*/ 134 w 138"/>
                <a:gd name="T45" fmla="*/ 4 h 134"/>
                <a:gd name="T46" fmla="*/ 117 w 138"/>
                <a:gd name="T47" fmla="*/ 5 h 134"/>
                <a:gd name="T48" fmla="*/ 70 w 138"/>
                <a:gd name="T49" fmla="*/ 38 h 134"/>
                <a:gd name="T50" fmla="*/ 35 w 138"/>
                <a:gd name="T51" fmla="*/ 8 h 134"/>
                <a:gd name="T52" fmla="*/ 2 w 138"/>
                <a:gd name="T53" fmla="*/ 3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4">
                  <a:moveTo>
                    <a:pt x="2" y="35"/>
                  </a:moveTo>
                  <a:cubicBezTo>
                    <a:pt x="0" y="44"/>
                    <a:pt x="1" y="51"/>
                    <a:pt x="5" y="55"/>
                  </a:cubicBezTo>
                  <a:cubicBezTo>
                    <a:pt x="5" y="56"/>
                    <a:pt x="6" y="56"/>
                    <a:pt x="7" y="56"/>
                  </a:cubicBezTo>
                  <a:cubicBezTo>
                    <a:pt x="8" y="56"/>
                    <a:pt x="9" y="55"/>
                    <a:pt x="9" y="54"/>
                  </a:cubicBezTo>
                  <a:cubicBezTo>
                    <a:pt x="10" y="54"/>
                    <a:pt x="16" y="36"/>
                    <a:pt x="26" y="31"/>
                  </a:cubicBezTo>
                  <a:cubicBezTo>
                    <a:pt x="30" y="29"/>
                    <a:pt x="33" y="30"/>
                    <a:pt x="37" y="31"/>
                  </a:cubicBezTo>
                  <a:cubicBezTo>
                    <a:pt x="56" y="40"/>
                    <a:pt x="52" y="63"/>
                    <a:pt x="50" y="70"/>
                  </a:cubicBezTo>
                  <a:cubicBezTo>
                    <a:pt x="49" y="76"/>
                    <a:pt x="47" y="81"/>
                    <a:pt x="45" y="86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4" y="87"/>
                    <a:pt x="45" y="89"/>
                    <a:pt x="46" y="89"/>
                  </a:cubicBezTo>
                  <a:cubicBezTo>
                    <a:pt x="46" y="90"/>
                    <a:pt x="48" y="91"/>
                    <a:pt x="49" y="91"/>
                  </a:cubicBezTo>
                  <a:cubicBezTo>
                    <a:pt x="49" y="91"/>
                    <a:pt x="49" y="91"/>
                    <a:pt x="50" y="90"/>
                  </a:cubicBezTo>
                  <a:cubicBezTo>
                    <a:pt x="54" y="88"/>
                    <a:pt x="60" y="86"/>
                    <a:pt x="65" y="85"/>
                  </a:cubicBezTo>
                  <a:cubicBezTo>
                    <a:pt x="72" y="84"/>
                    <a:pt x="96" y="80"/>
                    <a:pt x="105" y="98"/>
                  </a:cubicBezTo>
                  <a:cubicBezTo>
                    <a:pt x="107" y="102"/>
                    <a:pt x="107" y="105"/>
                    <a:pt x="105" y="109"/>
                  </a:cubicBezTo>
                  <a:cubicBezTo>
                    <a:pt x="101" y="119"/>
                    <a:pt x="82" y="125"/>
                    <a:pt x="82" y="125"/>
                  </a:cubicBezTo>
                  <a:cubicBezTo>
                    <a:pt x="81" y="125"/>
                    <a:pt x="80" y="126"/>
                    <a:pt x="80" y="127"/>
                  </a:cubicBezTo>
                  <a:cubicBezTo>
                    <a:pt x="79" y="128"/>
                    <a:pt x="80" y="129"/>
                    <a:pt x="81" y="130"/>
                  </a:cubicBezTo>
                  <a:cubicBezTo>
                    <a:pt x="84" y="133"/>
                    <a:pt x="92" y="134"/>
                    <a:pt x="101" y="133"/>
                  </a:cubicBezTo>
                  <a:cubicBezTo>
                    <a:pt x="114" y="130"/>
                    <a:pt x="129" y="120"/>
                    <a:pt x="129" y="100"/>
                  </a:cubicBezTo>
                  <a:cubicBezTo>
                    <a:pt x="130" y="79"/>
                    <a:pt x="110" y="69"/>
                    <a:pt x="98" y="66"/>
                  </a:cubicBezTo>
                  <a:cubicBezTo>
                    <a:pt x="124" y="53"/>
                    <a:pt x="133" y="22"/>
                    <a:pt x="133" y="21"/>
                  </a:cubicBezTo>
                  <a:cubicBezTo>
                    <a:pt x="133" y="20"/>
                    <a:pt x="138" y="8"/>
                    <a:pt x="134" y="4"/>
                  </a:cubicBezTo>
                  <a:cubicBezTo>
                    <a:pt x="130" y="0"/>
                    <a:pt x="117" y="5"/>
                    <a:pt x="117" y="5"/>
                  </a:cubicBezTo>
                  <a:cubicBezTo>
                    <a:pt x="115" y="5"/>
                    <a:pt x="84" y="13"/>
                    <a:pt x="70" y="38"/>
                  </a:cubicBezTo>
                  <a:cubicBezTo>
                    <a:pt x="67" y="27"/>
                    <a:pt x="57" y="8"/>
                    <a:pt x="35" y="8"/>
                  </a:cubicBezTo>
                  <a:cubicBezTo>
                    <a:pt x="15" y="8"/>
                    <a:pt x="5" y="23"/>
                    <a:pt x="2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-160338" y="862013"/>
              <a:ext cx="506413" cy="715963"/>
            </a:xfrm>
            <a:custGeom>
              <a:avLst/>
              <a:gdLst>
                <a:gd name="T0" fmla="*/ 131 w 164"/>
                <a:gd name="T1" fmla="*/ 229 h 231"/>
                <a:gd name="T2" fmla="*/ 138 w 164"/>
                <a:gd name="T3" fmla="*/ 215 h 231"/>
                <a:gd name="T4" fmla="*/ 145 w 164"/>
                <a:gd name="T5" fmla="*/ 199 h 231"/>
                <a:gd name="T6" fmla="*/ 153 w 164"/>
                <a:gd name="T7" fmla="*/ 178 h 231"/>
                <a:gd name="T8" fmla="*/ 160 w 164"/>
                <a:gd name="T9" fmla="*/ 152 h 231"/>
                <a:gd name="T10" fmla="*/ 164 w 164"/>
                <a:gd name="T11" fmla="*/ 122 h 231"/>
                <a:gd name="T12" fmla="*/ 163 w 164"/>
                <a:gd name="T13" fmla="*/ 106 h 231"/>
                <a:gd name="T14" fmla="*/ 160 w 164"/>
                <a:gd name="T15" fmla="*/ 89 h 231"/>
                <a:gd name="T16" fmla="*/ 148 w 164"/>
                <a:gd name="T17" fmla="*/ 57 h 231"/>
                <a:gd name="T18" fmla="*/ 128 w 164"/>
                <a:gd name="T19" fmla="*/ 29 h 231"/>
                <a:gd name="T20" fmla="*/ 114 w 164"/>
                <a:gd name="T21" fmla="*/ 18 h 231"/>
                <a:gd name="T22" fmla="*/ 100 w 164"/>
                <a:gd name="T23" fmla="*/ 10 h 231"/>
                <a:gd name="T24" fmla="*/ 84 w 164"/>
                <a:gd name="T25" fmla="*/ 5 h 231"/>
                <a:gd name="T26" fmla="*/ 83 w 164"/>
                <a:gd name="T27" fmla="*/ 4 h 231"/>
                <a:gd name="T28" fmla="*/ 82 w 164"/>
                <a:gd name="T29" fmla="*/ 4 h 231"/>
                <a:gd name="T30" fmla="*/ 80 w 164"/>
                <a:gd name="T31" fmla="*/ 4 h 231"/>
                <a:gd name="T32" fmla="*/ 77 w 164"/>
                <a:gd name="T33" fmla="*/ 3 h 231"/>
                <a:gd name="T34" fmla="*/ 69 w 164"/>
                <a:gd name="T35" fmla="*/ 2 h 231"/>
                <a:gd name="T36" fmla="*/ 40 w 164"/>
                <a:gd name="T37" fmla="*/ 4 h 231"/>
                <a:gd name="T38" fmla="*/ 19 w 164"/>
                <a:gd name="T39" fmla="*/ 16 h 231"/>
                <a:gd name="T40" fmla="*/ 7 w 164"/>
                <a:gd name="T41" fmla="*/ 30 h 231"/>
                <a:gd name="T42" fmla="*/ 1 w 164"/>
                <a:gd name="T43" fmla="*/ 40 h 231"/>
                <a:gd name="T44" fmla="*/ 0 w 164"/>
                <a:gd name="T45" fmla="*/ 44 h 231"/>
                <a:gd name="T46" fmla="*/ 1 w 164"/>
                <a:gd name="T47" fmla="*/ 47 h 231"/>
                <a:gd name="T48" fmla="*/ 4 w 164"/>
                <a:gd name="T49" fmla="*/ 45 h 231"/>
                <a:gd name="T50" fmla="*/ 6 w 164"/>
                <a:gd name="T51" fmla="*/ 42 h 231"/>
                <a:gd name="T52" fmla="*/ 12 w 164"/>
                <a:gd name="T53" fmla="*/ 33 h 231"/>
                <a:gd name="T54" fmla="*/ 24 w 164"/>
                <a:gd name="T55" fmla="*/ 22 h 231"/>
                <a:gd name="T56" fmla="*/ 42 w 164"/>
                <a:gd name="T57" fmla="*/ 13 h 231"/>
                <a:gd name="T58" fmla="*/ 38 w 164"/>
                <a:gd name="T59" fmla="*/ 36 h 231"/>
                <a:gd name="T60" fmla="*/ 40 w 164"/>
                <a:gd name="T61" fmla="*/ 39 h 231"/>
                <a:gd name="T62" fmla="*/ 42 w 164"/>
                <a:gd name="T63" fmla="*/ 40 h 231"/>
                <a:gd name="T64" fmla="*/ 44 w 164"/>
                <a:gd name="T65" fmla="*/ 38 h 231"/>
                <a:gd name="T66" fmla="*/ 95 w 164"/>
                <a:gd name="T67" fmla="*/ 20 h 231"/>
                <a:gd name="T68" fmla="*/ 95 w 164"/>
                <a:gd name="T69" fmla="*/ 20 h 231"/>
                <a:gd name="T70" fmla="*/ 96 w 164"/>
                <a:gd name="T71" fmla="*/ 21 h 231"/>
                <a:gd name="T72" fmla="*/ 82 w 164"/>
                <a:gd name="T73" fmla="*/ 34 h 231"/>
                <a:gd name="T74" fmla="*/ 81 w 164"/>
                <a:gd name="T75" fmla="*/ 36 h 231"/>
                <a:gd name="T76" fmla="*/ 83 w 164"/>
                <a:gd name="T77" fmla="*/ 38 h 231"/>
                <a:gd name="T78" fmla="*/ 113 w 164"/>
                <a:gd name="T79" fmla="*/ 32 h 231"/>
                <a:gd name="T80" fmla="*/ 119 w 164"/>
                <a:gd name="T81" fmla="*/ 38 h 231"/>
                <a:gd name="T82" fmla="*/ 137 w 164"/>
                <a:gd name="T83" fmla="*/ 63 h 231"/>
                <a:gd name="T84" fmla="*/ 148 w 164"/>
                <a:gd name="T85" fmla="*/ 90 h 231"/>
                <a:gd name="T86" fmla="*/ 132 w 164"/>
                <a:gd name="T87" fmla="*/ 100 h 231"/>
                <a:gd name="T88" fmla="*/ 152 w 164"/>
                <a:gd name="T89" fmla="*/ 112 h 231"/>
                <a:gd name="T90" fmla="*/ 153 w 164"/>
                <a:gd name="T91" fmla="*/ 122 h 231"/>
                <a:gd name="T92" fmla="*/ 150 w 164"/>
                <a:gd name="T93" fmla="*/ 150 h 231"/>
                <a:gd name="T94" fmla="*/ 144 w 164"/>
                <a:gd name="T95" fmla="*/ 175 h 231"/>
                <a:gd name="T96" fmla="*/ 138 w 164"/>
                <a:gd name="T97" fmla="*/ 197 h 231"/>
                <a:gd name="T98" fmla="*/ 132 w 164"/>
                <a:gd name="T99" fmla="*/ 213 h 231"/>
                <a:gd name="T100" fmla="*/ 127 w 164"/>
                <a:gd name="T101" fmla="*/ 227 h 231"/>
                <a:gd name="T102" fmla="*/ 128 w 164"/>
                <a:gd name="T103" fmla="*/ 230 h 231"/>
                <a:gd name="T104" fmla="*/ 131 w 164"/>
                <a:gd name="T105" fmla="*/ 2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1">
                  <a:moveTo>
                    <a:pt x="131" y="229"/>
                  </a:moveTo>
                  <a:cubicBezTo>
                    <a:pt x="131" y="229"/>
                    <a:pt x="134" y="224"/>
                    <a:pt x="138" y="215"/>
                  </a:cubicBezTo>
                  <a:cubicBezTo>
                    <a:pt x="140" y="211"/>
                    <a:pt x="142" y="205"/>
                    <a:pt x="145" y="199"/>
                  </a:cubicBezTo>
                  <a:cubicBezTo>
                    <a:pt x="147" y="193"/>
                    <a:pt x="150" y="186"/>
                    <a:pt x="153" y="178"/>
                  </a:cubicBezTo>
                  <a:cubicBezTo>
                    <a:pt x="155" y="170"/>
                    <a:pt x="158" y="161"/>
                    <a:pt x="160" y="152"/>
                  </a:cubicBezTo>
                  <a:cubicBezTo>
                    <a:pt x="162" y="143"/>
                    <a:pt x="164" y="133"/>
                    <a:pt x="164" y="122"/>
                  </a:cubicBezTo>
                  <a:cubicBezTo>
                    <a:pt x="164" y="116"/>
                    <a:pt x="163" y="111"/>
                    <a:pt x="163" y="106"/>
                  </a:cubicBezTo>
                  <a:cubicBezTo>
                    <a:pt x="162" y="100"/>
                    <a:pt x="161" y="95"/>
                    <a:pt x="160" y="89"/>
                  </a:cubicBezTo>
                  <a:cubicBezTo>
                    <a:pt x="157" y="78"/>
                    <a:pt x="153" y="68"/>
                    <a:pt x="148" y="57"/>
                  </a:cubicBezTo>
                  <a:cubicBezTo>
                    <a:pt x="143" y="47"/>
                    <a:pt x="136" y="37"/>
                    <a:pt x="128" y="29"/>
                  </a:cubicBezTo>
                  <a:cubicBezTo>
                    <a:pt x="124" y="25"/>
                    <a:pt x="119" y="22"/>
                    <a:pt x="114" y="18"/>
                  </a:cubicBezTo>
                  <a:cubicBezTo>
                    <a:pt x="110" y="15"/>
                    <a:pt x="105" y="12"/>
                    <a:pt x="100" y="10"/>
                  </a:cubicBezTo>
                  <a:cubicBezTo>
                    <a:pt x="95" y="8"/>
                    <a:pt x="89" y="6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4"/>
                    <a:pt x="83" y="4"/>
                    <a:pt x="82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4" y="3"/>
                    <a:pt x="72" y="2"/>
                    <a:pt x="69" y="2"/>
                  </a:cubicBezTo>
                  <a:cubicBezTo>
                    <a:pt x="59" y="0"/>
                    <a:pt x="49" y="2"/>
                    <a:pt x="40" y="4"/>
                  </a:cubicBezTo>
                  <a:cubicBezTo>
                    <a:pt x="31" y="6"/>
                    <a:pt x="24" y="11"/>
                    <a:pt x="19" y="16"/>
                  </a:cubicBezTo>
                  <a:cubicBezTo>
                    <a:pt x="13" y="20"/>
                    <a:pt x="9" y="25"/>
                    <a:pt x="7" y="30"/>
                  </a:cubicBezTo>
                  <a:cubicBezTo>
                    <a:pt x="4" y="34"/>
                    <a:pt x="2" y="37"/>
                    <a:pt x="1" y="40"/>
                  </a:cubicBezTo>
                  <a:cubicBezTo>
                    <a:pt x="0" y="42"/>
                    <a:pt x="0" y="44"/>
                    <a:pt x="0" y="44"/>
                  </a:cubicBezTo>
                  <a:cubicBezTo>
                    <a:pt x="0" y="45"/>
                    <a:pt x="0" y="46"/>
                    <a:pt x="1" y="47"/>
                  </a:cubicBezTo>
                  <a:cubicBezTo>
                    <a:pt x="3" y="47"/>
                    <a:pt x="4" y="46"/>
                    <a:pt x="4" y="45"/>
                  </a:cubicBezTo>
                  <a:cubicBezTo>
                    <a:pt x="4" y="45"/>
                    <a:pt x="5" y="44"/>
                    <a:pt x="6" y="42"/>
                  </a:cubicBezTo>
                  <a:cubicBezTo>
                    <a:pt x="7" y="40"/>
                    <a:pt x="9" y="37"/>
                    <a:pt x="12" y="33"/>
                  </a:cubicBezTo>
                  <a:cubicBezTo>
                    <a:pt x="15" y="29"/>
                    <a:pt x="19" y="25"/>
                    <a:pt x="24" y="22"/>
                  </a:cubicBezTo>
                  <a:cubicBezTo>
                    <a:pt x="29" y="18"/>
                    <a:pt x="35" y="15"/>
                    <a:pt x="42" y="13"/>
                  </a:cubicBezTo>
                  <a:cubicBezTo>
                    <a:pt x="34" y="22"/>
                    <a:pt x="37" y="31"/>
                    <a:pt x="38" y="36"/>
                  </a:cubicBezTo>
                  <a:cubicBezTo>
                    <a:pt x="39" y="38"/>
                    <a:pt x="40" y="39"/>
                    <a:pt x="40" y="39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39"/>
                    <a:pt x="44" y="38"/>
                  </a:cubicBezTo>
                  <a:cubicBezTo>
                    <a:pt x="51" y="21"/>
                    <a:pt x="80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1"/>
                    <a:pt x="96" y="21"/>
                    <a:pt x="96" y="21"/>
                  </a:cubicBezTo>
                  <a:cubicBezTo>
                    <a:pt x="89" y="27"/>
                    <a:pt x="82" y="33"/>
                    <a:pt x="82" y="34"/>
                  </a:cubicBezTo>
                  <a:cubicBezTo>
                    <a:pt x="81" y="34"/>
                    <a:pt x="81" y="35"/>
                    <a:pt x="81" y="36"/>
                  </a:cubicBezTo>
                  <a:cubicBezTo>
                    <a:pt x="81" y="37"/>
                    <a:pt x="82" y="38"/>
                    <a:pt x="83" y="38"/>
                  </a:cubicBezTo>
                  <a:cubicBezTo>
                    <a:pt x="101" y="39"/>
                    <a:pt x="110" y="34"/>
                    <a:pt x="113" y="32"/>
                  </a:cubicBezTo>
                  <a:cubicBezTo>
                    <a:pt x="115" y="34"/>
                    <a:pt x="117" y="36"/>
                    <a:pt x="119" y="38"/>
                  </a:cubicBezTo>
                  <a:cubicBezTo>
                    <a:pt x="126" y="45"/>
                    <a:pt x="133" y="53"/>
                    <a:pt x="137" y="63"/>
                  </a:cubicBezTo>
                  <a:cubicBezTo>
                    <a:pt x="142" y="71"/>
                    <a:pt x="145" y="81"/>
                    <a:pt x="148" y="90"/>
                  </a:cubicBezTo>
                  <a:cubicBezTo>
                    <a:pt x="138" y="90"/>
                    <a:pt x="132" y="100"/>
                    <a:pt x="132" y="100"/>
                  </a:cubicBezTo>
                  <a:cubicBezTo>
                    <a:pt x="141" y="102"/>
                    <a:pt x="148" y="107"/>
                    <a:pt x="152" y="112"/>
                  </a:cubicBezTo>
                  <a:cubicBezTo>
                    <a:pt x="152" y="115"/>
                    <a:pt x="153" y="119"/>
                    <a:pt x="153" y="122"/>
                  </a:cubicBezTo>
                  <a:cubicBezTo>
                    <a:pt x="154" y="131"/>
                    <a:pt x="152" y="141"/>
                    <a:pt x="150" y="150"/>
                  </a:cubicBezTo>
                  <a:cubicBezTo>
                    <a:pt x="149" y="159"/>
                    <a:pt x="146" y="168"/>
                    <a:pt x="144" y="175"/>
                  </a:cubicBezTo>
                  <a:cubicBezTo>
                    <a:pt x="142" y="183"/>
                    <a:pt x="140" y="190"/>
                    <a:pt x="138" y="197"/>
                  </a:cubicBezTo>
                  <a:cubicBezTo>
                    <a:pt x="136" y="203"/>
                    <a:pt x="134" y="209"/>
                    <a:pt x="132" y="213"/>
                  </a:cubicBezTo>
                  <a:cubicBezTo>
                    <a:pt x="129" y="222"/>
                    <a:pt x="127" y="227"/>
                    <a:pt x="127" y="227"/>
                  </a:cubicBezTo>
                  <a:cubicBezTo>
                    <a:pt x="127" y="228"/>
                    <a:pt x="127" y="229"/>
                    <a:pt x="128" y="230"/>
                  </a:cubicBezTo>
                  <a:cubicBezTo>
                    <a:pt x="129" y="231"/>
                    <a:pt x="131" y="230"/>
                    <a:pt x="131" y="2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0" y="962025"/>
              <a:ext cx="317500" cy="204788"/>
            </a:xfrm>
            <a:custGeom>
              <a:avLst/>
              <a:gdLst>
                <a:gd name="T0" fmla="*/ 46 w 103"/>
                <a:gd name="T1" fmla="*/ 36 h 66"/>
                <a:gd name="T2" fmla="*/ 36 w 103"/>
                <a:gd name="T3" fmla="*/ 26 h 66"/>
                <a:gd name="T4" fmla="*/ 98 w 103"/>
                <a:gd name="T5" fmla="*/ 56 h 66"/>
                <a:gd name="T6" fmla="*/ 103 w 103"/>
                <a:gd name="T7" fmla="*/ 54 h 66"/>
                <a:gd name="T8" fmla="*/ 15 w 103"/>
                <a:gd name="T9" fmla="*/ 27 h 66"/>
                <a:gd name="T10" fmla="*/ 6 w 103"/>
                <a:gd name="T11" fmla="*/ 50 h 66"/>
                <a:gd name="T12" fmla="*/ 34 w 103"/>
                <a:gd name="T13" fmla="*/ 62 h 66"/>
                <a:gd name="T14" fmla="*/ 46 w 103"/>
                <a:gd name="T1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46" y="36"/>
                  </a:moveTo>
                  <a:cubicBezTo>
                    <a:pt x="44" y="32"/>
                    <a:pt x="40" y="28"/>
                    <a:pt x="36" y="26"/>
                  </a:cubicBezTo>
                  <a:cubicBezTo>
                    <a:pt x="77" y="19"/>
                    <a:pt x="97" y="55"/>
                    <a:pt x="98" y="56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03" y="53"/>
                    <a:pt x="74" y="0"/>
                    <a:pt x="15" y="27"/>
                  </a:cubicBezTo>
                  <a:cubicBezTo>
                    <a:pt x="15" y="27"/>
                    <a:pt x="0" y="31"/>
                    <a:pt x="6" y="50"/>
                  </a:cubicBezTo>
                  <a:cubicBezTo>
                    <a:pt x="9" y="60"/>
                    <a:pt x="24" y="66"/>
                    <a:pt x="34" y="62"/>
                  </a:cubicBezTo>
                  <a:cubicBezTo>
                    <a:pt x="45" y="58"/>
                    <a:pt x="50" y="47"/>
                    <a:pt x="46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3"/>
            <p:cNvSpPr/>
            <p:nvPr/>
          </p:nvSpPr>
          <p:spPr bwMode="auto">
            <a:xfrm>
              <a:off x="-192088" y="1079500"/>
              <a:ext cx="352425" cy="220663"/>
            </a:xfrm>
            <a:custGeom>
              <a:avLst/>
              <a:gdLst>
                <a:gd name="T0" fmla="*/ 7 w 114"/>
                <a:gd name="T1" fmla="*/ 2 h 71"/>
                <a:gd name="T2" fmla="*/ 9 w 114"/>
                <a:gd name="T3" fmla="*/ 8 h 71"/>
                <a:gd name="T4" fmla="*/ 14 w 114"/>
                <a:gd name="T5" fmla="*/ 23 h 71"/>
                <a:gd name="T6" fmla="*/ 19 w 114"/>
                <a:gd name="T7" fmla="*/ 32 h 71"/>
                <a:gd name="T8" fmla="*/ 25 w 114"/>
                <a:gd name="T9" fmla="*/ 41 h 71"/>
                <a:gd name="T10" fmla="*/ 34 w 114"/>
                <a:gd name="T11" fmla="*/ 48 h 71"/>
                <a:gd name="T12" fmla="*/ 43 w 114"/>
                <a:gd name="T13" fmla="*/ 52 h 71"/>
                <a:gd name="T14" fmla="*/ 55 w 114"/>
                <a:gd name="T15" fmla="*/ 53 h 71"/>
                <a:gd name="T16" fmla="*/ 66 w 114"/>
                <a:gd name="T17" fmla="*/ 52 h 71"/>
                <a:gd name="T18" fmla="*/ 78 w 114"/>
                <a:gd name="T19" fmla="*/ 50 h 71"/>
                <a:gd name="T20" fmla="*/ 88 w 114"/>
                <a:gd name="T21" fmla="*/ 47 h 71"/>
                <a:gd name="T22" fmla="*/ 97 w 114"/>
                <a:gd name="T23" fmla="*/ 44 h 71"/>
                <a:gd name="T24" fmla="*/ 104 w 114"/>
                <a:gd name="T25" fmla="*/ 41 h 71"/>
                <a:gd name="T26" fmla="*/ 110 w 114"/>
                <a:gd name="T27" fmla="*/ 39 h 71"/>
                <a:gd name="T28" fmla="*/ 110 w 114"/>
                <a:gd name="T29" fmla="*/ 39 h 71"/>
                <a:gd name="T30" fmla="*/ 114 w 114"/>
                <a:gd name="T31" fmla="*/ 41 h 71"/>
                <a:gd name="T32" fmla="*/ 113 w 114"/>
                <a:gd name="T33" fmla="*/ 44 h 71"/>
                <a:gd name="T34" fmla="*/ 108 w 114"/>
                <a:gd name="T35" fmla="*/ 48 h 71"/>
                <a:gd name="T36" fmla="*/ 102 w 114"/>
                <a:gd name="T37" fmla="*/ 53 h 71"/>
                <a:gd name="T38" fmla="*/ 93 w 114"/>
                <a:gd name="T39" fmla="*/ 58 h 71"/>
                <a:gd name="T40" fmla="*/ 83 w 114"/>
                <a:gd name="T41" fmla="*/ 64 h 71"/>
                <a:gd name="T42" fmla="*/ 70 w 114"/>
                <a:gd name="T43" fmla="*/ 68 h 71"/>
                <a:gd name="T44" fmla="*/ 55 w 114"/>
                <a:gd name="T45" fmla="*/ 71 h 71"/>
                <a:gd name="T46" fmla="*/ 39 w 114"/>
                <a:gd name="T47" fmla="*/ 69 h 71"/>
                <a:gd name="T48" fmla="*/ 23 w 114"/>
                <a:gd name="T49" fmla="*/ 62 h 71"/>
                <a:gd name="T50" fmla="*/ 12 w 114"/>
                <a:gd name="T51" fmla="*/ 51 h 71"/>
                <a:gd name="T52" fmla="*/ 2 w 114"/>
                <a:gd name="T53" fmla="*/ 27 h 71"/>
                <a:gd name="T54" fmla="*/ 0 w 114"/>
                <a:gd name="T55" fmla="*/ 9 h 71"/>
                <a:gd name="T56" fmla="*/ 1 w 114"/>
                <a:gd name="T57" fmla="*/ 3 h 71"/>
                <a:gd name="T58" fmla="*/ 5 w 114"/>
                <a:gd name="T59" fmla="*/ 0 h 71"/>
                <a:gd name="T60" fmla="*/ 7 w 114"/>
                <a:gd name="T6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1">
                  <a:moveTo>
                    <a:pt x="7" y="2"/>
                  </a:moveTo>
                  <a:cubicBezTo>
                    <a:pt x="7" y="2"/>
                    <a:pt x="8" y="5"/>
                    <a:pt x="9" y="8"/>
                  </a:cubicBezTo>
                  <a:cubicBezTo>
                    <a:pt x="10" y="12"/>
                    <a:pt x="12" y="17"/>
                    <a:pt x="14" y="23"/>
                  </a:cubicBezTo>
                  <a:cubicBezTo>
                    <a:pt x="16" y="26"/>
                    <a:pt x="17" y="29"/>
                    <a:pt x="19" y="32"/>
                  </a:cubicBezTo>
                  <a:cubicBezTo>
                    <a:pt x="21" y="35"/>
                    <a:pt x="23" y="38"/>
                    <a:pt x="25" y="41"/>
                  </a:cubicBezTo>
                  <a:cubicBezTo>
                    <a:pt x="28" y="43"/>
                    <a:pt x="31" y="46"/>
                    <a:pt x="34" y="48"/>
                  </a:cubicBezTo>
                  <a:cubicBezTo>
                    <a:pt x="36" y="50"/>
                    <a:pt x="40" y="51"/>
                    <a:pt x="43" y="52"/>
                  </a:cubicBezTo>
                  <a:cubicBezTo>
                    <a:pt x="47" y="53"/>
                    <a:pt x="51" y="53"/>
                    <a:pt x="55" y="53"/>
                  </a:cubicBezTo>
                  <a:cubicBezTo>
                    <a:pt x="58" y="53"/>
                    <a:pt x="62" y="53"/>
                    <a:pt x="66" y="52"/>
                  </a:cubicBezTo>
                  <a:cubicBezTo>
                    <a:pt x="70" y="51"/>
                    <a:pt x="74" y="51"/>
                    <a:pt x="78" y="50"/>
                  </a:cubicBezTo>
                  <a:cubicBezTo>
                    <a:pt x="81" y="49"/>
                    <a:pt x="85" y="48"/>
                    <a:pt x="88" y="47"/>
                  </a:cubicBezTo>
                  <a:cubicBezTo>
                    <a:pt x="91" y="46"/>
                    <a:pt x="94" y="45"/>
                    <a:pt x="97" y="44"/>
                  </a:cubicBezTo>
                  <a:cubicBezTo>
                    <a:pt x="100" y="43"/>
                    <a:pt x="102" y="42"/>
                    <a:pt x="104" y="41"/>
                  </a:cubicBezTo>
                  <a:cubicBezTo>
                    <a:pt x="108" y="40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3" y="40"/>
                    <a:pt x="114" y="41"/>
                  </a:cubicBezTo>
                  <a:cubicBezTo>
                    <a:pt x="114" y="42"/>
                    <a:pt x="114" y="44"/>
                    <a:pt x="113" y="44"/>
                  </a:cubicBezTo>
                  <a:cubicBezTo>
                    <a:pt x="113" y="44"/>
                    <a:pt x="111" y="46"/>
                    <a:pt x="108" y="48"/>
                  </a:cubicBezTo>
                  <a:cubicBezTo>
                    <a:pt x="106" y="50"/>
                    <a:pt x="104" y="51"/>
                    <a:pt x="102" y="53"/>
                  </a:cubicBezTo>
                  <a:cubicBezTo>
                    <a:pt x="99" y="55"/>
                    <a:pt x="97" y="57"/>
                    <a:pt x="93" y="58"/>
                  </a:cubicBezTo>
                  <a:cubicBezTo>
                    <a:pt x="90" y="60"/>
                    <a:pt x="87" y="62"/>
                    <a:pt x="83" y="64"/>
                  </a:cubicBezTo>
                  <a:cubicBezTo>
                    <a:pt x="79" y="65"/>
                    <a:pt x="75" y="67"/>
                    <a:pt x="70" y="68"/>
                  </a:cubicBezTo>
                  <a:cubicBezTo>
                    <a:pt x="65" y="69"/>
                    <a:pt x="60" y="70"/>
                    <a:pt x="55" y="71"/>
                  </a:cubicBezTo>
                  <a:cubicBezTo>
                    <a:pt x="50" y="71"/>
                    <a:pt x="44" y="70"/>
                    <a:pt x="39" y="69"/>
                  </a:cubicBezTo>
                  <a:cubicBezTo>
                    <a:pt x="33" y="68"/>
                    <a:pt x="28" y="65"/>
                    <a:pt x="23" y="62"/>
                  </a:cubicBezTo>
                  <a:cubicBezTo>
                    <a:pt x="19" y="59"/>
                    <a:pt x="15" y="55"/>
                    <a:pt x="12" y="51"/>
                  </a:cubicBezTo>
                  <a:cubicBezTo>
                    <a:pt x="6" y="43"/>
                    <a:pt x="3" y="34"/>
                    <a:pt x="2" y="27"/>
                  </a:cubicBezTo>
                  <a:cubicBezTo>
                    <a:pt x="0" y="20"/>
                    <a:pt x="0" y="14"/>
                    <a:pt x="0" y="9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1"/>
                    <a:pt x="7" y="1"/>
                    <a:pt x="7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4"/>
            <p:cNvSpPr/>
            <p:nvPr/>
          </p:nvSpPr>
          <p:spPr bwMode="auto">
            <a:xfrm>
              <a:off x="-133350" y="1104900"/>
              <a:ext cx="120650" cy="114300"/>
            </a:xfrm>
            <a:custGeom>
              <a:avLst/>
              <a:gdLst>
                <a:gd name="T0" fmla="*/ 6 w 39"/>
                <a:gd name="T1" fmla="*/ 2 h 37"/>
                <a:gd name="T2" fmla="*/ 8 w 39"/>
                <a:gd name="T3" fmla="*/ 7 h 37"/>
                <a:gd name="T4" fmla="*/ 15 w 39"/>
                <a:gd name="T5" fmla="*/ 17 h 37"/>
                <a:gd name="T6" fmla="*/ 21 w 39"/>
                <a:gd name="T7" fmla="*/ 20 h 37"/>
                <a:gd name="T8" fmla="*/ 23 w 39"/>
                <a:gd name="T9" fmla="*/ 20 h 37"/>
                <a:gd name="T10" fmla="*/ 25 w 39"/>
                <a:gd name="T11" fmla="*/ 21 h 37"/>
                <a:gd name="T12" fmla="*/ 29 w 39"/>
                <a:gd name="T13" fmla="*/ 21 h 37"/>
                <a:gd name="T14" fmla="*/ 30 w 39"/>
                <a:gd name="T15" fmla="*/ 21 h 37"/>
                <a:gd name="T16" fmla="*/ 31 w 39"/>
                <a:gd name="T17" fmla="*/ 21 h 37"/>
                <a:gd name="T18" fmla="*/ 39 w 39"/>
                <a:gd name="T19" fmla="*/ 29 h 37"/>
                <a:gd name="T20" fmla="*/ 30 w 39"/>
                <a:gd name="T21" fmla="*/ 37 h 37"/>
                <a:gd name="T22" fmla="*/ 29 w 39"/>
                <a:gd name="T23" fmla="*/ 37 h 37"/>
                <a:gd name="T24" fmla="*/ 26 w 39"/>
                <a:gd name="T25" fmla="*/ 36 h 37"/>
                <a:gd name="T26" fmla="*/ 21 w 39"/>
                <a:gd name="T27" fmla="*/ 34 h 37"/>
                <a:gd name="T28" fmla="*/ 17 w 39"/>
                <a:gd name="T29" fmla="*/ 32 h 37"/>
                <a:gd name="T30" fmla="*/ 14 w 39"/>
                <a:gd name="T31" fmla="*/ 30 h 37"/>
                <a:gd name="T32" fmla="*/ 7 w 39"/>
                <a:gd name="T33" fmla="*/ 24 h 37"/>
                <a:gd name="T34" fmla="*/ 1 w 39"/>
                <a:gd name="T35" fmla="*/ 9 h 37"/>
                <a:gd name="T36" fmla="*/ 0 w 39"/>
                <a:gd name="T37" fmla="*/ 2 h 37"/>
                <a:gd name="T38" fmla="*/ 3 w 39"/>
                <a:gd name="T39" fmla="*/ 0 h 37"/>
                <a:gd name="T40" fmla="*/ 6 w 39"/>
                <a:gd name="T4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7">
                  <a:moveTo>
                    <a:pt x="6" y="2"/>
                  </a:moveTo>
                  <a:cubicBezTo>
                    <a:pt x="6" y="2"/>
                    <a:pt x="6" y="4"/>
                    <a:pt x="8" y="7"/>
                  </a:cubicBezTo>
                  <a:cubicBezTo>
                    <a:pt x="9" y="10"/>
                    <a:pt x="12" y="14"/>
                    <a:pt x="15" y="17"/>
                  </a:cubicBezTo>
                  <a:cubicBezTo>
                    <a:pt x="17" y="18"/>
                    <a:pt x="19" y="19"/>
                    <a:pt x="21" y="20"/>
                  </a:cubicBezTo>
                  <a:cubicBezTo>
                    <a:pt x="21" y="20"/>
                    <a:pt x="22" y="20"/>
                    <a:pt x="23" y="20"/>
                  </a:cubicBezTo>
                  <a:cubicBezTo>
                    <a:pt x="24" y="21"/>
                    <a:pt x="25" y="21"/>
                    <a:pt x="25" y="21"/>
                  </a:cubicBezTo>
                  <a:cubicBezTo>
                    <a:pt x="27" y="21"/>
                    <a:pt x="28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5" y="22"/>
                    <a:pt x="39" y="25"/>
                    <a:pt x="39" y="29"/>
                  </a:cubicBezTo>
                  <a:cubicBezTo>
                    <a:pt x="39" y="34"/>
                    <a:pt x="35" y="37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7"/>
                    <a:pt x="28" y="36"/>
                    <a:pt x="26" y="36"/>
                  </a:cubicBezTo>
                  <a:cubicBezTo>
                    <a:pt x="25" y="36"/>
                    <a:pt x="23" y="35"/>
                    <a:pt x="21" y="34"/>
                  </a:cubicBezTo>
                  <a:cubicBezTo>
                    <a:pt x="20" y="34"/>
                    <a:pt x="19" y="33"/>
                    <a:pt x="17" y="32"/>
                  </a:cubicBezTo>
                  <a:cubicBezTo>
                    <a:pt x="16" y="32"/>
                    <a:pt x="15" y="31"/>
                    <a:pt x="14" y="30"/>
                  </a:cubicBezTo>
                  <a:cubicBezTo>
                    <a:pt x="11" y="28"/>
                    <a:pt x="9" y="26"/>
                    <a:pt x="7" y="24"/>
                  </a:cubicBezTo>
                  <a:cubicBezTo>
                    <a:pt x="4" y="19"/>
                    <a:pt x="2" y="13"/>
                    <a:pt x="1" y="9"/>
                  </a:cubicBezTo>
                  <a:cubicBezTo>
                    <a:pt x="0" y="5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6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228600" y="1470025"/>
              <a:ext cx="727075" cy="501650"/>
            </a:xfrm>
            <a:custGeom>
              <a:avLst/>
              <a:gdLst>
                <a:gd name="T0" fmla="*/ 1 w 235"/>
                <a:gd name="T1" fmla="*/ 31 h 162"/>
                <a:gd name="T2" fmla="*/ 15 w 235"/>
                <a:gd name="T3" fmla="*/ 25 h 162"/>
                <a:gd name="T4" fmla="*/ 32 w 235"/>
                <a:gd name="T5" fmla="*/ 18 h 162"/>
                <a:gd name="T6" fmla="*/ 54 w 235"/>
                <a:gd name="T7" fmla="*/ 11 h 162"/>
                <a:gd name="T8" fmla="*/ 80 w 235"/>
                <a:gd name="T9" fmla="*/ 4 h 162"/>
                <a:gd name="T10" fmla="*/ 112 w 235"/>
                <a:gd name="T11" fmla="*/ 0 h 162"/>
                <a:gd name="T12" fmla="*/ 128 w 235"/>
                <a:gd name="T13" fmla="*/ 2 h 162"/>
                <a:gd name="T14" fmla="*/ 145 w 235"/>
                <a:gd name="T15" fmla="*/ 5 h 162"/>
                <a:gd name="T16" fmla="*/ 177 w 235"/>
                <a:gd name="T17" fmla="*/ 17 h 162"/>
                <a:gd name="T18" fmla="*/ 206 w 235"/>
                <a:gd name="T19" fmla="*/ 37 h 162"/>
                <a:gd name="T20" fmla="*/ 217 w 235"/>
                <a:gd name="T21" fmla="*/ 50 h 162"/>
                <a:gd name="T22" fmla="*/ 225 w 235"/>
                <a:gd name="T23" fmla="*/ 64 h 162"/>
                <a:gd name="T24" fmla="*/ 231 w 235"/>
                <a:gd name="T25" fmla="*/ 79 h 162"/>
                <a:gd name="T26" fmla="*/ 231 w 235"/>
                <a:gd name="T27" fmla="*/ 80 h 162"/>
                <a:gd name="T28" fmla="*/ 231 w 235"/>
                <a:gd name="T29" fmla="*/ 82 h 162"/>
                <a:gd name="T30" fmla="*/ 232 w 235"/>
                <a:gd name="T31" fmla="*/ 83 h 162"/>
                <a:gd name="T32" fmla="*/ 232 w 235"/>
                <a:gd name="T33" fmla="*/ 87 h 162"/>
                <a:gd name="T34" fmla="*/ 233 w 235"/>
                <a:gd name="T35" fmla="*/ 94 h 162"/>
                <a:gd name="T36" fmla="*/ 231 w 235"/>
                <a:gd name="T37" fmla="*/ 122 h 162"/>
                <a:gd name="T38" fmla="*/ 219 w 235"/>
                <a:gd name="T39" fmla="*/ 143 h 162"/>
                <a:gd name="T40" fmla="*/ 204 w 235"/>
                <a:gd name="T41" fmla="*/ 155 h 162"/>
                <a:gd name="T42" fmla="*/ 194 w 235"/>
                <a:gd name="T43" fmla="*/ 160 h 162"/>
                <a:gd name="T44" fmla="*/ 190 w 235"/>
                <a:gd name="T45" fmla="*/ 161 h 162"/>
                <a:gd name="T46" fmla="*/ 187 w 235"/>
                <a:gd name="T47" fmla="*/ 160 h 162"/>
                <a:gd name="T48" fmla="*/ 188 w 235"/>
                <a:gd name="T49" fmla="*/ 157 h 162"/>
                <a:gd name="T50" fmla="*/ 191 w 235"/>
                <a:gd name="T51" fmla="*/ 155 h 162"/>
                <a:gd name="T52" fmla="*/ 201 w 235"/>
                <a:gd name="T53" fmla="*/ 150 h 162"/>
                <a:gd name="T54" fmla="*/ 213 w 235"/>
                <a:gd name="T55" fmla="*/ 138 h 162"/>
                <a:gd name="T56" fmla="*/ 222 w 235"/>
                <a:gd name="T57" fmla="*/ 121 h 162"/>
                <a:gd name="T58" fmla="*/ 198 w 235"/>
                <a:gd name="T59" fmla="*/ 124 h 162"/>
                <a:gd name="T60" fmla="*/ 195 w 235"/>
                <a:gd name="T61" fmla="*/ 122 h 162"/>
                <a:gd name="T62" fmla="*/ 194 w 235"/>
                <a:gd name="T63" fmla="*/ 120 h 162"/>
                <a:gd name="T64" fmla="*/ 195 w 235"/>
                <a:gd name="T65" fmla="*/ 118 h 162"/>
                <a:gd name="T66" fmla="*/ 215 w 235"/>
                <a:gd name="T67" fmla="*/ 69 h 162"/>
                <a:gd name="T68" fmla="*/ 215 w 235"/>
                <a:gd name="T69" fmla="*/ 69 h 162"/>
                <a:gd name="T70" fmla="*/ 214 w 235"/>
                <a:gd name="T71" fmla="*/ 68 h 162"/>
                <a:gd name="T72" fmla="*/ 201 w 235"/>
                <a:gd name="T73" fmla="*/ 82 h 162"/>
                <a:gd name="T74" fmla="*/ 198 w 235"/>
                <a:gd name="T75" fmla="*/ 82 h 162"/>
                <a:gd name="T76" fmla="*/ 197 w 235"/>
                <a:gd name="T77" fmla="*/ 80 h 162"/>
                <a:gd name="T78" fmla="*/ 203 w 235"/>
                <a:gd name="T79" fmla="*/ 51 h 162"/>
                <a:gd name="T80" fmla="*/ 197 w 235"/>
                <a:gd name="T81" fmla="*/ 45 h 162"/>
                <a:gd name="T82" fmla="*/ 172 w 235"/>
                <a:gd name="T83" fmla="*/ 27 h 162"/>
                <a:gd name="T84" fmla="*/ 144 w 235"/>
                <a:gd name="T85" fmla="*/ 17 h 162"/>
                <a:gd name="T86" fmla="*/ 133 w 235"/>
                <a:gd name="T87" fmla="*/ 32 h 162"/>
                <a:gd name="T88" fmla="*/ 121 w 235"/>
                <a:gd name="T89" fmla="*/ 12 h 162"/>
                <a:gd name="T90" fmla="*/ 111 w 235"/>
                <a:gd name="T91" fmla="*/ 11 h 162"/>
                <a:gd name="T92" fmla="*/ 82 w 235"/>
                <a:gd name="T93" fmla="*/ 13 h 162"/>
                <a:gd name="T94" fmla="*/ 56 w 235"/>
                <a:gd name="T95" fmla="*/ 19 h 162"/>
                <a:gd name="T96" fmla="*/ 34 w 235"/>
                <a:gd name="T97" fmla="*/ 25 h 162"/>
                <a:gd name="T98" fmla="*/ 18 w 235"/>
                <a:gd name="T99" fmla="*/ 30 h 162"/>
                <a:gd name="T100" fmla="*/ 3 w 235"/>
                <a:gd name="T101" fmla="*/ 35 h 162"/>
                <a:gd name="T102" fmla="*/ 0 w 235"/>
                <a:gd name="T103" fmla="*/ 34 h 162"/>
                <a:gd name="T104" fmla="*/ 1 w 235"/>
                <a:gd name="T105" fmla="*/ 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1" y="31"/>
                  </a:moveTo>
                  <a:cubicBezTo>
                    <a:pt x="1" y="31"/>
                    <a:pt x="6" y="29"/>
                    <a:pt x="15" y="25"/>
                  </a:cubicBezTo>
                  <a:cubicBezTo>
                    <a:pt x="20" y="23"/>
                    <a:pt x="26" y="21"/>
                    <a:pt x="32" y="18"/>
                  </a:cubicBezTo>
                  <a:cubicBezTo>
                    <a:pt x="38" y="16"/>
                    <a:pt x="46" y="13"/>
                    <a:pt x="54" y="11"/>
                  </a:cubicBezTo>
                  <a:cubicBezTo>
                    <a:pt x="62" y="8"/>
                    <a:pt x="71" y="6"/>
                    <a:pt x="80" y="4"/>
                  </a:cubicBezTo>
                  <a:cubicBezTo>
                    <a:pt x="90" y="2"/>
                    <a:pt x="100" y="0"/>
                    <a:pt x="112" y="0"/>
                  </a:cubicBezTo>
                  <a:cubicBezTo>
                    <a:pt x="117" y="1"/>
                    <a:pt x="123" y="1"/>
                    <a:pt x="128" y="2"/>
                  </a:cubicBezTo>
                  <a:cubicBezTo>
                    <a:pt x="134" y="3"/>
                    <a:pt x="139" y="4"/>
                    <a:pt x="145" y="5"/>
                  </a:cubicBezTo>
                  <a:cubicBezTo>
                    <a:pt x="156" y="8"/>
                    <a:pt x="167" y="11"/>
                    <a:pt x="177" y="17"/>
                  </a:cubicBezTo>
                  <a:cubicBezTo>
                    <a:pt x="188" y="22"/>
                    <a:pt x="198" y="29"/>
                    <a:pt x="206" y="37"/>
                  </a:cubicBezTo>
                  <a:cubicBezTo>
                    <a:pt x="210" y="41"/>
                    <a:pt x="213" y="45"/>
                    <a:pt x="217" y="50"/>
                  </a:cubicBezTo>
                  <a:cubicBezTo>
                    <a:pt x="220" y="55"/>
                    <a:pt x="223" y="59"/>
                    <a:pt x="225" y="64"/>
                  </a:cubicBezTo>
                  <a:cubicBezTo>
                    <a:pt x="228" y="69"/>
                    <a:pt x="229" y="74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2"/>
                  </a:cubicBezTo>
                  <a:cubicBezTo>
                    <a:pt x="232" y="83"/>
                    <a:pt x="232" y="83"/>
                    <a:pt x="232" y="83"/>
                  </a:cubicBezTo>
                  <a:cubicBezTo>
                    <a:pt x="232" y="87"/>
                    <a:pt x="232" y="87"/>
                    <a:pt x="232" y="87"/>
                  </a:cubicBezTo>
                  <a:cubicBezTo>
                    <a:pt x="233" y="89"/>
                    <a:pt x="233" y="91"/>
                    <a:pt x="233" y="94"/>
                  </a:cubicBezTo>
                  <a:cubicBezTo>
                    <a:pt x="235" y="105"/>
                    <a:pt x="233" y="114"/>
                    <a:pt x="231" y="122"/>
                  </a:cubicBezTo>
                  <a:cubicBezTo>
                    <a:pt x="228" y="131"/>
                    <a:pt x="223" y="138"/>
                    <a:pt x="219" y="143"/>
                  </a:cubicBezTo>
                  <a:cubicBezTo>
                    <a:pt x="214" y="149"/>
                    <a:pt x="209" y="152"/>
                    <a:pt x="204" y="155"/>
                  </a:cubicBezTo>
                  <a:cubicBezTo>
                    <a:pt x="200" y="157"/>
                    <a:pt x="196" y="159"/>
                    <a:pt x="194" y="160"/>
                  </a:cubicBezTo>
                  <a:cubicBezTo>
                    <a:pt x="191" y="161"/>
                    <a:pt x="190" y="161"/>
                    <a:pt x="190" y="161"/>
                  </a:cubicBezTo>
                  <a:cubicBezTo>
                    <a:pt x="188" y="162"/>
                    <a:pt x="187" y="161"/>
                    <a:pt x="187" y="160"/>
                  </a:cubicBezTo>
                  <a:cubicBezTo>
                    <a:pt x="186" y="159"/>
                    <a:pt x="187" y="157"/>
                    <a:pt x="188" y="157"/>
                  </a:cubicBezTo>
                  <a:cubicBezTo>
                    <a:pt x="188" y="157"/>
                    <a:pt x="189" y="156"/>
                    <a:pt x="191" y="155"/>
                  </a:cubicBezTo>
                  <a:cubicBezTo>
                    <a:pt x="194" y="154"/>
                    <a:pt x="197" y="152"/>
                    <a:pt x="201" y="150"/>
                  </a:cubicBezTo>
                  <a:cubicBezTo>
                    <a:pt x="204" y="147"/>
                    <a:pt x="209" y="143"/>
                    <a:pt x="213" y="138"/>
                  </a:cubicBezTo>
                  <a:cubicBezTo>
                    <a:pt x="216" y="134"/>
                    <a:pt x="220" y="128"/>
                    <a:pt x="222" y="121"/>
                  </a:cubicBezTo>
                  <a:cubicBezTo>
                    <a:pt x="212" y="128"/>
                    <a:pt x="203" y="126"/>
                    <a:pt x="198" y="124"/>
                  </a:cubicBezTo>
                  <a:cubicBezTo>
                    <a:pt x="196" y="123"/>
                    <a:pt x="195" y="122"/>
                    <a:pt x="195" y="122"/>
                  </a:cubicBezTo>
                  <a:cubicBezTo>
                    <a:pt x="194" y="122"/>
                    <a:pt x="194" y="121"/>
                    <a:pt x="194" y="120"/>
                  </a:cubicBezTo>
                  <a:cubicBezTo>
                    <a:pt x="194" y="119"/>
                    <a:pt x="195" y="119"/>
                    <a:pt x="195" y="118"/>
                  </a:cubicBezTo>
                  <a:cubicBezTo>
                    <a:pt x="213" y="112"/>
                    <a:pt x="215" y="84"/>
                    <a:pt x="215" y="69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4" y="69"/>
                    <a:pt x="214" y="68"/>
                    <a:pt x="214" y="68"/>
                  </a:cubicBezTo>
                  <a:cubicBezTo>
                    <a:pt x="208" y="74"/>
                    <a:pt x="201" y="81"/>
                    <a:pt x="201" y="82"/>
                  </a:cubicBezTo>
                  <a:cubicBezTo>
                    <a:pt x="200" y="82"/>
                    <a:pt x="199" y="82"/>
                    <a:pt x="198" y="82"/>
                  </a:cubicBezTo>
                  <a:cubicBezTo>
                    <a:pt x="197" y="82"/>
                    <a:pt x="197" y="81"/>
                    <a:pt x="197" y="80"/>
                  </a:cubicBezTo>
                  <a:cubicBezTo>
                    <a:pt x="195" y="63"/>
                    <a:pt x="201" y="54"/>
                    <a:pt x="203" y="51"/>
                  </a:cubicBezTo>
                  <a:cubicBezTo>
                    <a:pt x="201" y="49"/>
                    <a:pt x="199" y="47"/>
                    <a:pt x="197" y="45"/>
                  </a:cubicBezTo>
                  <a:cubicBezTo>
                    <a:pt x="190" y="38"/>
                    <a:pt x="181" y="32"/>
                    <a:pt x="172" y="27"/>
                  </a:cubicBezTo>
                  <a:cubicBezTo>
                    <a:pt x="163" y="22"/>
                    <a:pt x="153" y="19"/>
                    <a:pt x="144" y="17"/>
                  </a:cubicBezTo>
                  <a:cubicBezTo>
                    <a:pt x="144" y="27"/>
                    <a:pt x="133" y="32"/>
                    <a:pt x="133" y="32"/>
                  </a:cubicBezTo>
                  <a:cubicBezTo>
                    <a:pt x="132" y="23"/>
                    <a:pt x="127" y="16"/>
                    <a:pt x="121" y="12"/>
                  </a:cubicBezTo>
                  <a:cubicBezTo>
                    <a:pt x="118" y="12"/>
                    <a:pt x="115" y="11"/>
                    <a:pt x="111" y="11"/>
                  </a:cubicBezTo>
                  <a:cubicBezTo>
                    <a:pt x="101" y="10"/>
                    <a:pt x="91" y="12"/>
                    <a:pt x="82" y="13"/>
                  </a:cubicBezTo>
                  <a:cubicBezTo>
                    <a:pt x="73" y="15"/>
                    <a:pt x="64" y="17"/>
                    <a:pt x="56" y="19"/>
                  </a:cubicBezTo>
                  <a:cubicBezTo>
                    <a:pt x="48" y="21"/>
                    <a:pt x="41" y="23"/>
                    <a:pt x="34" y="25"/>
                  </a:cubicBezTo>
                  <a:cubicBezTo>
                    <a:pt x="28" y="27"/>
                    <a:pt x="22" y="29"/>
                    <a:pt x="18" y="30"/>
                  </a:cubicBezTo>
                  <a:cubicBezTo>
                    <a:pt x="8" y="34"/>
                    <a:pt x="3" y="35"/>
                    <a:pt x="3" y="35"/>
                  </a:cubicBezTo>
                  <a:cubicBezTo>
                    <a:pt x="2" y="36"/>
                    <a:pt x="1" y="35"/>
                    <a:pt x="0" y="34"/>
                  </a:cubicBezTo>
                  <a:cubicBezTo>
                    <a:pt x="0" y="33"/>
                    <a:pt x="0" y="32"/>
                    <a:pt x="1" y="31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646112" y="1501775"/>
              <a:ext cx="209550" cy="309563"/>
            </a:xfrm>
            <a:custGeom>
              <a:avLst/>
              <a:gdLst>
                <a:gd name="T0" fmla="*/ 30 w 68"/>
                <a:gd name="T1" fmla="*/ 56 h 100"/>
                <a:gd name="T2" fmla="*/ 41 w 68"/>
                <a:gd name="T3" fmla="*/ 65 h 100"/>
                <a:gd name="T4" fmla="*/ 11 w 68"/>
                <a:gd name="T5" fmla="*/ 5 h 100"/>
                <a:gd name="T6" fmla="*/ 13 w 68"/>
                <a:gd name="T7" fmla="*/ 0 h 100"/>
                <a:gd name="T8" fmla="*/ 40 w 68"/>
                <a:gd name="T9" fmla="*/ 86 h 100"/>
                <a:gd name="T10" fmla="*/ 16 w 68"/>
                <a:gd name="T11" fmla="*/ 94 h 100"/>
                <a:gd name="T12" fmla="*/ 4 w 68"/>
                <a:gd name="T13" fmla="*/ 66 h 100"/>
                <a:gd name="T14" fmla="*/ 30 w 68"/>
                <a:gd name="T15" fmla="*/ 5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0" y="56"/>
                  </a:moveTo>
                  <a:cubicBezTo>
                    <a:pt x="35" y="57"/>
                    <a:pt x="39" y="61"/>
                    <a:pt x="41" y="65"/>
                  </a:cubicBezTo>
                  <a:cubicBezTo>
                    <a:pt x="49" y="25"/>
                    <a:pt x="12" y="6"/>
                    <a:pt x="11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68" y="28"/>
                    <a:pt x="40" y="86"/>
                  </a:cubicBezTo>
                  <a:cubicBezTo>
                    <a:pt x="40" y="86"/>
                    <a:pt x="35" y="100"/>
                    <a:pt x="16" y="94"/>
                  </a:cubicBezTo>
                  <a:cubicBezTo>
                    <a:pt x="5" y="91"/>
                    <a:pt x="0" y="76"/>
                    <a:pt x="4" y="66"/>
                  </a:cubicBezTo>
                  <a:cubicBezTo>
                    <a:pt x="8" y="56"/>
                    <a:pt x="20" y="51"/>
                    <a:pt x="30" y="5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7"/>
            <p:cNvSpPr/>
            <p:nvPr/>
          </p:nvSpPr>
          <p:spPr bwMode="auto">
            <a:xfrm>
              <a:off x="509587" y="1652588"/>
              <a:ext cx="219075" cy="344488"/>
            </a:xfrm>
            <a:custGeom>
              <a:avLst/>
              <a:gdLst>
                <a:gd name="T0" fmla="*/ 69 w 71"/>
                <a:gd name="T1" fmla="*/ 105 h 111"/>
                <a:gd name="T2" fmla="*/ 63 w 71"/>
                <a:gd name="T3" fmla="*/ 103 h 111"/>
                <a:gd name="T4" fmla="*/ 48 w 71"/>
                <a:gd name="T5" fmla="*/ 97 h 111"/>
                <a:gd name="T6" fmla="*/ 39 w 71"/>
                <a:gd name="T7" fmla="*/ 93 h 111"/>
                <a:gd name="T8" fmla="*/ 30 w 71"/>
                <a:gd name="T9" fmla="*/ 86 h 111"/>
                <a:gd name="T10" fmla="*/ 23 w 71"/>
                <a:gd name="T11" fmla="*/ 78 h 111"/>
                <a:gd name="T12" fmla="*/ 19 w 71"/>
                <a:gd name="T13" fmla="*/ 69 h 111"/>
                <a:gd name="T14" fmla="*/ 18 w 71"/>
                <a:gd name="T15" fmla="*/ 58 h 111"/>
                <a:gd name="T16" fmla="*/ 19 w 71"/>
                <a:gd name="T17" fmla="*/ 46 h 111"/>
                <a:gd name="T18" fmla="*/ 21 w 71"/>
                <a:gd name="T19" fmla="*/ 35 h 111"/>
                <a:gd name="T20" fmla="*/ 25 w 71"/>
                <a:gd name="T21" fmla="*/ 25 h 111"/>
                <a:gd name="T22" fmla="*/ 28 w 71"/>
                <a:gd name="T23" fmla="*/ 17 h 111"/>
                <a:gd name="T24" fmla="*/ 30 w 71"/>
                <a:gd name="T25" fmla="*/ 10 h 111"/>
                <a:gd name="T26" fmla="*/ 32 w 71"/>
                <a:gd name="T27" fmla="*/ 4 h 111"/>
                <a:gd name="T28" fmla="*/ 32 w 71"/>
                <a:gd name="T29" fmla="*/ 4 h 111"/>
                <a:gd name="T30" fmla="*/ 31 w 71"/>
                <a:gd name="T31" fmla="*/ 0 h 111"/>
                <a:gd name="T32" fmla="*/ 28 w 71"/>
                <a:gd name="T33" fmla="*/ 1 h 111"/>
                <a:gd name="T34" fmla="*/ 23 w 71"/>
                <a:gd name="T35" fmla="*/ 6 h 111"/>
                <a:gd name="T36" fmla="*/ 18 w 71"/>
                <a:gd name="T37" fmla="*/ 12 h 111"/>
                <a:gd name="T38" fmla="*/ 13 w 71"/>
                <a:gd name="T39" fmla="*/ 20 h 111"/>
                <a:gd name="T40" fmla="*/ 7 w 71"/>
                <a:gd name="T41" fmla="*/ 30 h 111"/>
                <a:gd name="T42" fmla="*/ 2 w 71"/>
                <a:gd name="T43" fmla="*/ 43 h 111"/>
                <a:gd name="T44" fmla="*/ 0 w 71"/>
                <a:gd name="T45" fmla="*/ 57 h 111"/>
                <a:gd name="T46" fmla="*/ 1 w 71"/>
                <a:gd name="T47" fmla="*/ 73 h 111"/>
                <a:gd name="T48" fmla="*/ 8 w 71"/>
                <a:gd name="T49" fmla="*/ 88 h 111"/>
                <a:gd name="T50" fmla="*/ 20 w 71"/>
                <a:gd name="T51" fmla="*/ 99 h 111"/>
                <a:gd name="T52" fmla="*/ 44 w 71"/>
                <a:gd name="T53" fmla="*/ 109 h 111"/>
                <a:gd name="T54" fmla="*/ 62 w 71"/>
                <a:gd name="T55" fmla="*/ 111 h 111"/>
                <a:gd name="T56" fmla="*/ 69 w 71"/>
                <a:gd name="T57" fmla="*/ 110 h 111"/>
                <a:gd name="T58" fmla="*/ 71 w 71"/>
                <a:gd name="T59" fmla="*/ 107 h 111"/>
                <a:gd name="T60" fmla="*/ 69 w 71"/>
                <a:gd name="T61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1">
                  <a:moveTo>
                    <a:pt x="69" y="105"/>
                  </a:moveTo>
                  <a:cubicBezTo>
                    <a:pt x="69" y="105"/>
                    <a:pt x="67" y="104"/>
                    <a:pt x="63" y="103"/>
                  </a:cubicBezTo>
                  <a:cubicBezTo>
                    <a:pt x="59" y="102"/>
                    <a:pt x="54" y="100"/>
                    <a:pt x="48" y="97"/>
                  </a:cubicBezTo>
                  <a:cubicBezTo>
                    <a:pt x="45" y="96"/>
                    <a:pt x="42" y="94"/>
                    <a:pt x="39" y="93"/>
                  </a:cubicBezTo>
                  <a:cubicBezTo>
                    <a:pt x="36" y="91"/>
                    <a:pt x="33" y="89"/>
                    <a:pt x="30" y="86"/>
                  </a:cubicBezTo>
                  <a:cubicBezTo>
                    <a:pt x="27" y="84"/>
                    <a:pt x="25" y="81"/>
                    <a:pt x="23" y="78"/>
                  </a:cubicBezTo>
                  <a:cubicBezTo>
                    <a:pt x="21" y="75"/>
                    <a:pt x="20" y="72"/>
                    <a:pt x="19" y="69"/>
                  </a:cubicBezTo>
                  <a:cubicBezTo>
                    <a:pt x="18" y="65"/>
                    <a:pt x="18" y="62"/>
                    <a:pt x="18" y="58"/>
                  </a:cubicBezTo>
                  <a:cubicBezTo>
                    <a:pt x="18" y="54"/>
                    <a:pt x="18" y="50"/>
                    <a:pt x="19" y="46"/>
                  </a:cubicBezTo>
                  <a:cubicBezTo>
                    <a:pt x="20" y="43"/>
                    <a:pt x="20" y="39"/>
                    <a:pt x="21" y="35"/>
                  </a:cubicBezTo>
                  <a:cubicBezTo>
                    <a:pt x="22" y="32"/>
                    <a:pt x="23" y="28"/>
                    <a:pt x="25" y="25"/>
                  </a:cubicBezTo>
                  <a:cubicBezTo>
                    <a:pt x="26" y="22"/>
                    <a:pt x="27" y="19"/>
                    <a:pt x="28" y="17"/>
                  </a:cubicBezTo>
                  <a:cubicBezTo>
                    <a:pt x="29" y="14"/>
                    <a:pt x="29" y="12"/>
                    <a:pt x="30" y="10"/>
                  </a:cubicBezTo>
                  <a:cubicBezTo>
                    <a:pt x="32" y="6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2"/>
                    <a:pt x="32" y="1"/>
                    <a:pt x="31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1"/>
                    <a:pt x="26" y="3"/>
                    <a:pt x="23" y="6"/>
                  </a:cubicBezTo>
                  <a:cubicBezTo>
                    <a:pt x="22" y="8"/>
                    <a:pt x="20" y="9"/>
                    <a:pt x="18" y="12"/>
                  </a:cubicBezTo>
                  <a:cubicBezTo>
                    <a:pt x="17" y="14"/>
                    <a:pt x="15" y="17"/>
                    <a:pt x="13" y="20"/>
                  </a:cubicBezTo>
                  <a:cubicBezTo>
                    <a:pt x="11" y="23"/>
                    <a:pt x="9" y="26"/>
                    <a:pt x="7" y="30"/>
                  </a:cubicBezTo>
                  <a:cubicBezTo>
                    <a:pt x="5" y="34"/>
                    <a:pt x="4" y="38"/>
                    <a:pt x="2" y="43"/>
                  </a:cubicBezTo>
                  <a:cubicBezTo>
                    <a:pt x="1" y="47"/>
                    <a:pt x="0" y="52"/>
                    <a:pt x="0" y="57"/>
                  </a:cubicBezTo>
                  <a:cubicBezTo>
                    <a:pt x="0" y="62"/>
                    <a:pt x="0" y="68"/>
                    <a:pt x="1" y="73"/>
                  </a:cubicBezTo>
                  <a:cubicBezTo>
                    <a:pt x="3" y="78"/>
                    <a:pt x="5" y="84"/>
                    <a:pt x="8" y="88"/>
                  </a:cubicBezTo>
                  <a:cubicBezTo>
                    <a:pt x="11" y="93"/>
                    <a:pt x="16" y="96"/>
                    <a:pt x="20" y="99"/>
                  </a:cubicBezTo>
                  <a:cubicBezTo>
                    <a:pt x="28" y="105"/>
                    <a:pt x="37" y="108"/>
                    <a:pt x="44" y="109"/>
                  </a:cubicBezTo>
                  <a:cubicBezTo>
                    <a:pt x="51" y="111"/>
                    <a:pt x="58" y="111"/>
                    <a:pt x="62" y="111"/>
                  </a:cubicBezTo>
                  <a:cubicBezTo>
                    <a:pt x="66" y="111"/>
                    <a:pt x="69" y="110"/>
                    <a:pt x="69" y="110"/>
                  </a:cubicBezTo>
                  <a:cubicBezTo>
                    <a:pt x="70" y="110"/>
                    <a:pt x="71" y="109"/>
                    <a:pt x="71" y="107"/>
                  </a:cubicBezTo>
                  <a:cubicBezTo>
                    <a:pt x="71" y="106"/>
                    <a:pt x="70" y="105"/>
                    <a:pt x="69" y="10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0550" y="1824038"/>
              <a:ext cx="117475" cy="117475"/>
            </a:xfrm>
            <a:custGeom>
              <a:avLst/>
              <a:gdLst>
                <a:gd name="T0" fmla="*/ 36 w 38"/>
                <a:gd name="T1" fmla="*/ 32 h 38"/>
                <a:gd name="T2" fmla="*/ 30 w 38"/>
                <a:gd name="T3" fmla="*/ 30 h 38"/>
                <a:gd name="T4" fmla="*/ 21 w 38"/>
                <a:gd name="T5" fmla="*/ 23 h 38"/>
                <a:gd name="T6" fmla="*/ 18 w 38"/>
                <a:gd name="T7" fmla="*/ 18 h 38"/>
                <a:gd name="T8" fmla="*/ 17 w 38"/>
                <a:gd name="T9" fmla="*/ 15 h 38"/>
                <a:gd name="T10" fmla="*/ 16 w 38"/>
                <a:gd name="T11" fmla="*/ 13 h 38"/>
                <a:gd name="T12" fmla="*/ 16 w 38"/>
                <a:gd name="T13" fmla="*/ 9 h 38"/>
                <a:gd name="T14" fmla="*/ 16 w 38"/>
                <a:gd name="T15" fmla="*/ 8 h 38"/>
                <a:gd name="T16" fmla="*/ 16 w 38"/>
                <a:gd name="T17" fmla="*/ 8 h 38"/>
                <a:gd name="T18" fmla="*/ 8 w 38"/>
                <a:gd name="T19" fmla="*/ 0 h 38"/>
                <a:gd name="T20" fmla="*/ 0 w 38"/>
                <a:gd name="T21" fmla="*/ 8 h 38"/>
                <a:gd name="T22" fmla="*/ 0 w 38"/>
                <a:gd name="T23" fmla="*/ 10 h 38"/>
                <a:gd name="T24" fmla="*/ 1 w 38"/>
                <a:gd name="T25" fmla="*/ 12 h 38"/>
                <a:gd name="T26" fmla="*/ 3 w 38"/>
                <a:gd name="T27" fmla="*/ 17 h 38"/>
                <a:gd name="T28" fmla="*/ 4 w 38"/>
                <a:gd name="T29" fmla="*/ 21 h 38"/>
                <a:gd name="T30" fmla="*/ 7 w 38"/>
                <a:gd name="T31" fmla="*/ 24 h 38"/>
                <a:gd name="T32" fmla="*/ 13 w 38"/>
                <a:gd name="T33" fmla="*/ 31 h 38"/>
                <a:gd name="T34" fmla="*/ 28 w 38"/>
                <a:gd name="T35" fmla="*/ 37 h 38"/>
                <a:gd name="T36" fmla="*/ 35 w 38"/>
                <a:gd name="T37" fmla="*/ 38 h 38"/>
                <a:gd name="T38" fmla="*/ 38 w 38"/>
                <a:gd name="T39" fmla="*/ 35 h 38"/>
                <a:gd name="T40" fmla="*/ 36 w 38"/>
                <a:gd name="T4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8">
                  <a:moveTo>
                    <a:pt x="36" y="32"/>
                  </a:moveTo>
                  <a:cubicBezTo>
                    <a:pt x="36" y="32"/>
                    <a:pt x="34" y="32"/>
                    <a:pt x="30" y="30"/>
                  </a:cubicBezTo>
                  <a:cubicBezTo>
                    <a:pt x="27" y="29"/>
                    <a:pt x="23" y="26"/>
                    <a:pt x="21" y="23"/>
                  </a:cubicBezTo>
                  <a:cubicBezTo>
                    <a:pt x="19" y="21"/>
                    <a:pt x="18" y="19"/>
                    <a:pt x="18" y="18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15"/>
                    <a:pt x="16" y="14"/>
                    <a:pt x="16" y="13"/>
                  </a:cubicBezTo>
                  <a:cubicBezTo>
                    <a:pt x="16" y="12"/>
                    <a:pt x="16" y="10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2"/>
                  </a:cubicBezTo>
                  <a:cubicBezTo>
                    <a:pt x="1" y="13"/>
                    <a:pt x="2" y="15"/>
                    <a:pt x="3" y="17"/>
                  </a:cubicBezTo>
                  <a:cubicBezTo>
                    <a:pt x="3" y="18"/>
                    <a:pt x="4" y="19"/>
                    <a:pt x="4" y="21"/>
                  </a:cubicBezTo>
                  <a:cubicBezTo>
                    <a:pt x="5" y="22"/>
                    <a:pt x="6" y="23"/>
                    <a:pt x="7" y="24"/>
                  </a:cubicBezTo>
                  <a:cubicBezTo>
                    <a:pt x="9" y="26"/>
                    <a:pt x="11" y="29"/>
                    <a:pt x="13" y="31"/>
                  </a:cubicBezTo>
                  <a:cubicBezTo>
                    <a:pt x="18" y="34"/>
                    <a:pt x="24" y="36"/>
                    <a:pt x="28" y="37"/>
                  </a:cubicBezTo>
                  <a:cubicBezTo>
                    <a:pt x="32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5"/>
                  </a:cubicBezTo>
                  <a:cubicBezTo>
                    <a:pt x="38" y="34"/>
                    <a:pt x="37" y="33"/>
                    <a:pt x="36" y="3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-101600" y="1492250"/>
              <a:ext cx="419100" cy="411163"/>
            </a:xfrm>
            <a:custGeom>
              <a:avLst/>
              <a:gdLst>
                <a:gd name="T0" fmla="*/ 37 w 136"/>
                <a:gd name="T1" fmla="*/ 2 h 133"/>
                <a:gd name="T2" fmla="*/ 57 w 136"/>
                <a:gd name="T3" fmla="*/ 5 h 133"/>
                <a:gd name="T4" fmla="*/ 57 w 136"/>
                <a:gd name="T5" fmla="*/ 7 h 133"/>
                <a:gd name="T6" fmla="*/ 55 w 136"/>
                <a:gd name="T7" fmla="*/ 10 h 133"/>
                <a:gd name="T8" fmla="*/ 32 w 136"/>
                <a:gd name="T9" fmla="*/ 26 h 133"/>
                <a:gd name="T10" fmla="*/ 33 w 136"/>
                <a:gd name="T11" fmla="*/ 36 h 133"/>
                <a:gd name="T12" fmla="*/ 72 w 136"/>
                <a:gd name="T13" fmla="*/ 49 h 133"/>
                <a:gd name="T14" fmla="*/ 87 w 136"/>
                <a:gd name="T15" fmla="*/ 43 h 133"/>
                <a:gd name="T16" fmla="*/ 88 w 136"/>
                <a:gd name="T17" fmla="*/ 43 h 133"/>
                <a:gd name="T18" fmla="*/ 91 w 136"/>
                <a:gd name="T19" fmla="*/ 44 h 133"/>
                <a:gd name="T20" fmla="*/ 92 w 136"/>
                <a:gd name="T21" fmla="*/ 47 h 133"/>
                <a:gd name="T22" fmla="*/ 92 w 136"/>
                <a:gd name="T23" fmla="*/ 48 h 133"/>
                <a:gd name="T24" fmla="*/ 87 w 136"/>
                <a:gd name="T25" fmla="*/ 63 h 133"/>
                <a:gd name="T26" fmla="*/ 99 w 136"/>
                <a:gd name="T27" fmla="*/ 101 h 133"/>
                <a:gd name="T28" fmla="*/ 110 w 136"/>
                <a:gd name="T29" fmla="*/ 102 h 133"/>
                <a:gd name="T30" fmla="*/ 127 w 136"/>
                <a:gd name="T31" fmla="*/ 79 h 133"/>
                <a:gd name="T32" fmla="*/ 129 w 136"/>
                <a:gd name="T33" fmla="*/ 77 h 133"/>
                <a:gd name="T34" fmla="*/ 132 w 136"/>
                <a:gd name="T35" fmla="*/ 78 h 133"/>
                <a:gd name="T36" fmla="*/ 134 w 136"/>
                <a:gd name="T37" fmla="*/ 97 h 133"/>
                <a:gd name="T38" fmla="*/ 102 w 136"/>
                <a:gd name="T39" fmla="*/ 125 h 133"/>
                <a:gd name="T40" fmla="*/ 67 w 136"/>
                <a:gd name="T41" fmla="*/ 95 h 133"/>
                <a:gd name="T42" fmla="*/ 21 w 136"/>
                <a:gd name="T43" fmla="*/ 128 h 133"/>
                <a:gd name="T44" fmla="*/ 4 w 136"/>
                <a:gd name="T45" fmla="*/ 129 h 133"/>
                <a:gd name="T46" fmla="*/ 5 w 136"/>
                <a:gd name="T47" fmla="*/ 112 h 133"/>
                <a:gd name="T48" fmla="*/ 39 w 136"/>
                <a:gd name="T49" fmla="*/ 68 h 133"/>
                <a:gd name="T50" fmla="*/ 9 w 136"/>
                <a:gd name="T51" fmla="*/ 34 h 133"/>
                <a:gd name="T52" fmla="*/ 37 w 136"/>
                <a:gd name="T5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37" y="2"/>
                  </a:moveTo>
                  <a:cubicBezTo>
                    <a:pt x="45" y="0"/>
                    <a:pt x="53" y="1"/>
                    <a:pt x="57" y="5"/>
                  </a:cubicBezTo>
                  <a:cubicBezTo>
                    <a:pt x="57" y="5"/>
                    <a:pt x="58" y="6"/>
                    <a:pt x="57" y="7"/>
                  </a:cubicBezTo>
                  <a:cubicBezTo>
                    <a:pt x="57" y="8"/>
                    <a:pt x="56" y="9"/>
                    <a:pt x="55" y="10"/>
                  </a:cubicBezTo>
                  <a:cubicBezTo>
                    <a:pt x="55" y="10"/>
                    <a:pt x="37" y="15"/>
                    <a:pt x="32" y="26"/>
                  </a:cubicBezTo>
                  <a:cubicBezTo>
                    <a:pt x="31" y="29"/>
                    <a:pt x="31" y="32"/>
                    <a:pt x="33" y="36"/>
                  </a:cubicBezTo>
                  <a:cubicBezTo>
                    <a:pt x="41" y="54"/>
                    <a:pt x="65" y="50"/>
                    <a:pt x="72" y="49"/>
                  </a:cubicBezTo>
                  <a:cubicBezTo>
                    <a:pt x="77" y="48"/>
                    <a:pt x="82" y="46"/>
                    <a:pt x="87" y="43"/>
                  </a:cubicBezTo>
                  <a:cubicBezTo>
                    <a:pt x="87" y="43"/>
                    <a:pt x="88" y="43"/>
                    <a:pt x="88" y="43"/>
                  </a:cubicBezTo>
                  <a:cubicBezTo>
                    <a:pt x="89" y="43"/>
                    <a:pt x="90" y="43"/>
                    <a:pt x="91" y="44"/>
                  </a:cubicBezTo>
                  <a:cubicBezTo>
                    <a:pt x="92" y="45"/>
                    <a:pt x="92" y="46"/>
                    <a:pt x="92" y="47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0" y="53"/>
                    <a:pt x="88" y="58"/>
                    <a:pt x="87" y="63"/>
                  </a:cubicBezTo>
                  <a:cubicBezTo>
                    <a:pt x="85" y="70"/>
                    <a:pt x="81" y="93"/>
                    <a:pt x="99" y="101"/>
                  </a:cubicBezTo>
                  <a:cubicBezTo>
                    <a:pt x="103" y="103"/>
                    <a:pt x="107" y="103"/>
                    <a:pt x="110" y="102"/>
                  </a:cubicBezTo>
                  <a:cubicBezTo>
                    <a:pt x="121" y="97"/>
                    <a:pt x="127" y="79"/>
                    <a:pt x="127" y="79"/>
                  </a:cubicBezTo>
                  <a:cubicBezTo>
                    <a:pt x="127" y="78"/>
                    <a:pt x="128" y="77"/>
                    <a:pt x="129" y="77"/>
                  </a:cubicBezTo>
                  <a:cubicBezTo>
                    <a:pt x="130" y="77"/>
                    <a:pt x="131" y="77"/>
                    <a:pt x="132" y="78"/>
                  </a:cubicBezTo>
                  <a:cubicBezTo>
                    <a:pt x="135" y="82"/>
                    <a:pt x="136" y="89"/>
                    <a:pt x="134" y="97"/>
                  </a:cubicBezTo>
                  <a:cubicBezTo>
                    <a:pt x="131" y="110"/>
                    <a:pt x="121" y="124"/>
                    <a:pt x="102" y="125"/>
                  </a:cubicBezTo>
                  <a:cubicBezTo>
                    <a:pt x="80" y="125"/>
                    <a:pt x="71" y="106"/>
                    <a:pt x="67" y="95"/>
                  </a:cubicBezTo>
                  <a:cubicBezTo>
                    <a:pt x="54" y="119"/>
                    <a:pt x="23" y="127"/>
                    <a:pt x="21" y="128"/>
                  </a:cubicBezTo>
                  <a:cubicBezTo>
                    <a:pt x="21" y="128"/>
                    <a:pt x="8" y="133"/>
                    <a:pt x="4" y="129"/>
                  </a:cubicBezTo>
                  <a:cubicBezTo>
                    <a:pt x="0" y="125"/>
                    <a:pt x="5" y="113"/>
                    <a:pt x="5" y="112"/>
                  </a:cubicBezTo>
                  <a:cubicBezTo>
                    <a:pt x="6" y="111"/>
                    <a:pt x="14" y="81"/>
                    <a:pt x="39" y="68"/>
                  </a:cubicBezTo>
                  <a:cubicBezTo>
                    <a:pt x="28" y="64"/>
                    <a:pt x="9" y="55"/>
                    <a:pt x="9" y="34"/>
                  </a:cubicBezTo>
                  <a:cubicBezTo>
                    <a:pt x="9" y="15"/>
                    <a:pt x="24" y="5"/>
                    <a:pt x="37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"/>
            <p:cNvSpPr/>
            <p:nvPr/>
          </p:nvSpPr>
          <p:spPr bwMode="auto">
            <a:xfrm>
              <a:off x="49212" y="1346200"/>
              <a:ext cx="420688" cy="409575"/>
            </a:xfrm>
            <a:custGeom>
              <a:avLst/>
              <a:gdLst>
                <a:gd name="T0" fmla="*/ 2 w 136"/>
                <a:gd name="T1" fmla="*/ 35 h 132"/>
                <a:gd name="T2" fmla="*/ 5 w 136"/>
                <a:gd name="T3" fmla="*/ 54 h 132"/>
                <a:gd name="T4" fmla="*/ 8 w 136"/>
                <a:gd name="T5" fmla="*/ 55 h 132"/>
                <a:gd name="T6" fmla="*/ 10 w 136"/>
                <a:gd name="T7" fmla="*/ 53 h 132"/>
                <a:gd name="T8" fmla="*/ 26 w 136"/>
                <a:gd name="T9" fmla="*/ 31 h 132"/>
                <a:gd name="T10" fmla="*/ 37 w 136"/>
                <a:gd name="T11" fmla="*/ 31 h 132"/>
                <a:gd name="T12" fmla="*/ 50 w 136"/>
                <a:gd name="T13" fmla="*/ 69 h 132"/>
                <a:gd name="T14" fmla="*/ 44 w 136"/>
                <a:gd name="T15" fmla="*/ 84 h 132"/>
                <a:gd name="T16" fmla="*/ 44 w 136"/>
                <a:gd name="T17" fmla="*/ 85 h 132"/>
                <a:gd name="T18" fmla="*/ 45 w 136"/>
                <a:gd name="T19" fmla="*/ 88 h 132"/>
                <a:gd name="T20" fmla="*/ 49 w 136"/>
                <a:gd name="T21" fmla="*/ 89 h 132"/>
                <a:gd name="T22" fmla="*/ 49 w 136"/>
                <a:gd name="T23" fmla="*/ 89 h 132"/>
                <a:gd name="T24" fmla="*/ 65 w 136"/>
                <a:gd name="T25" fmla="*/ 84 h 132"/>
                <a:gd name="T26" fmla="*/ 104 w 136"/>
                <a:gd name="T27" fmla="*/ 96 h 132"/>
                <a:gd name="T28" fmla="*/ 104 w 136"/>
                <a:gd name="T29" fmla="*/ 107 h 132"/>
                <a:gd name="T30" fmla="*/ 81 w 136"/>
                <a:gd name="T31" fmla="*/ 123 h 132"/>
                <a:gd name="T32" fmla="*/ 79 w 136"/>
                <a:gd name="T33" fmla="*/ 125 h 132"/>
                <a:gd name="T34" fmla="*/ 80 w 136"/>
                <a:gd name="T35" fmla="*/ 127 h 132"/>
                <a:gd name="T36" fmla="*/ 100 w 136"/>
                <a:gd name="T37" fmla="*/ 130 h 132"/>
                <a:gd name="T38" fmla="*/ 128 w 136"/>
                <a:gd name="T39" fmla="*/ 98 h 132"/>
                <a:gd name="T40" fmla="*/ 97 w 136"/>
                <a:gd name="T41" fmla="*/ 64 h 132"/>
                <a:gd name="T42" fmla="*/ 131 w 136"/>
                <a:gd name="T43" fmla="*/ 20 h 132"/>
                <a:gd name="T44" fmla="*/ 132 w 136"/>
                <a:gd name="T45" fmla="*/ 3 h 132"/>
                <a:gd name="T46" fmla="*/ 115 w 136"/>
                <a:gd name="T47" fmla="*/ 4 h 132"/>
                <a:gd name="T48" fmla="*/ 70 w 136"/>
                <a:gd name="T49" fmla="*/ 37 h 132"/>
                <a:gd name="T50" fmla="*/ 35 w 136"/>
                <a:gd name="T51" fmla="*/ 8 h 132"/>
                <a:gd name="T52" fmla="*/ 2 w 136"/>
                <a:gd name="T53" fmla="*/ 3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2" y="35"/>
                  </a:moveTo>
                  <a:cubicBezTo>
                    <a:pt x="0" y="43"/>
                    <a:pt x="1" y="51"/>
                    <a:pt x="5" y="54"/>
                  </a:cubicBezTo>
                  <a:cubicBezTo>
                    <a:pt x="6" y="55"/>
                    <a:pt x="7" y="55"/>
                    <a:pt x="8" y="55"/>
                  </a:cubicBezTo>
                  <a:cubicBezTo>
                    <a:pt x="9" y="55"/>
                    <a:pt x="9" y="54"/>
                    <a:pt x="10" y="53"/>
                  </a:cubicBezTo>
                  <a:cubicBezTo>
                    <a:pt x="10" y="53"/>
                    <a:pt x="16" y="35"/>
                    <a:pt x="26" y="31"/>
                  </a:cubicBezTo>
                  <a:cubicBezTo>
                    <a:pt x="30" y="29"/>
                    <a:pt x="33" y="29"/>
                    <a:pt x="37" y="31"/>
                  </a:cubicBezTo>
                  <a:cubicBezTo>
                    <a:pt x="55" y="39"/>
                    <a:pt x="51" y="62"/>
                    <a:pt x="50" y="69"/>
                  </a:cubicBezTo>
                  <a:cubicBezTo>
                    <a:pt x="49" y="74"/>
                    <a:pt x="47" y="79"/>
                    <a:pt x="44" y="84"/>
                  </a:cubicBezTo>
                  <a:cubicBezTo>
                    <a:pt x="44" y="84"/>
                    <a:pt x="44" y="85"/>
                    <a:pt x="44" y="85"/>
                  </a:cubicBezTo>
                  <a:cubicBezTo>
                    <a:pt x="44" y="86"/>
                    <a:pt x="45" y="87"/>
                    <a:pt x="45" y="88"/>
                  </a:cubicBezTo>
                  <a:cubicBezTo>
                    <a:pt x="46" y="89"/>
                    <a:pt x="47" y="89"/>
                    <a:pt x="49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4" y="87"/>
                    <a:pt x="59" y="85"/>
                    <a:pt x="65" y="84"/>
                  </a:cubicBezTo>
                  <a:cubicBezTo>
                    <a:pt x="72" y="82"/>
                    <a:pt x="95" y="78"/>
                    <a:pt x="104" y="96"/>
                  </a:cubicBezTo>
                  <a:cubicBezTo>
                    <a:pt x="106" y="100"/>
                    <a:pt x="106" y="103"/>
                    <a:pt x="104" y="107"/>
                  </a:cubicBezTo>
                  <a:cubicBezTo>
                    <a:pt x="100" y="117"/>
                    <a:pt x="81" y="123"/>
                    <a:pt x="81" y="123"/>
                  </a:cubicBezTo>
                  <a:cubicBezTo>
                    <a:pt x="80" y="123"/>
                    <a:pt x="79" y="124"/>
                    <a:pt x="79" y="125"/>
                  </a:cubicBezTo>
                  <a:cubicBezTo>
                    <a:pt x="79" y="126"/>
                    <a:pt x="79" y="127"/>
                    <a:pt x="80" y="127"/>
                  </a:cubicBezTo>
                  <a:cubicBezTo>
                    <a:pt x="84" y="131"/>
                    <a:pt x="91" y="132"/>
                    <a:pt x="100" y="130"/>
                  </a:cubicBezTo>
                  <a:cubicBezTo>
                    <a:pt x="113" y="127"/>
                    <a:pt x="128" y="117"/>
                    <a:pt x="128" y="98"/>
                  </a:cubicBezTo>
                  <a:cubicBezTo>
                    <a:pt x="128" y="77"/>
                    <a:pt x="109" y="68"/>
                    <a:pt x="97" y="64"/>
                  </a:cubicBezTo>
                  <a:cubicBezTo>
                    <a:pt x="123" y="52"/>
                    <a:pt x="131" y="21"/>
                    <a:pt x="131" y="20"/>
                  </a:cubicBezTo>
                  <a:cubicBezTo>
                    <a:pt x="131" y="20"/>
                    <a:pt x="136" y="7"/>
                    <a:pt x="132" y="3"/>
                  </a:cubicBezTo>
                  <a:cubicBezTo>
                    <a:pt x="128" y="0"/>
                    <a:pt x="116" y="4"/>
                    <a:pt x="115" y="4"/>
                  </a:cubicBezTo>
                  <a:cubicBezTo>
                    <a:pt x="114" y="5"/>
                    <a:pt x="83" y="13"/>
                    <a:pt x="70" y="37"/>
                  </a:cubicBezTo>
                  <a:cubicBezTo>
                    <a:pt x="66" y="26"/>
                    <a:pt x="57" y="7"/>
                    <a:pt x="35" y="8"/>
                  </a:cubicBezTo>
                  <a:cubicBezTo>
                    <a:pt x="15" y="8"/>
                    <a:pt x="5" y="22"/>
                    <a:pt x="2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6437533" y="1082675"/>
              <a:ext cx="427038" cy="415925"/>
            </a:xfrm>
            <a:custGeom>
              <a:avLst/>
              <a:gdLst>
                <a:gd name="T0" fmla="*/ 136 w 138"/>
                <a:gd name="T1" fmla="*/ 35 h 134"/>
                <a:gd name="T2" fmla="*/ 133 w 138"/>
                <a:gd name="T3" fmla="*/ 55 h 134"/>
                <a:gd name="T4" fmla="*/ 131 w 138"/>
                <a:gd name="T5" fmla="*/ 56 h 134"/>
                <a:gd name="T6" fmla="*/ 129 w 138"/>
                <a:gd name="T7" fmla="*/ 54 h 134"/>
                <a:gd name="T8" fmla="*/ 112 w 138"/>
                <a:gd name="T9" fmla="*/ 31 h 134"/>
                <a:gd name="T10" fmla="*/ 101 w 138"/>
                <a:gd name="T11" fmla="*/ 31 h 134"/>
                <a:gd name="T12" fmla="*/ 88 w 138"/>
                <a:gd name="T13" fmla="*/ 70 h 134"/>
                <a:gd name="T14" fmla="*/ 93 w 138"/>
                <a:gd name="T15" fmla="*/ 86 h 134"/>
                <a:gd name="T16" fmla="*/ 94 w 138"/>
                <a:gd name="T17" fmla="*/ 86 h 134"/>
                <a:gd name="T18" fmla="*/ 92 w 138"/>
                <a:gd name="T19" fmla="*/ 89 h 134"/>
                <a:gd name="T20" fmla="*/ 89 w 138"/>
                <a:gd name="T21" fmla="*/ 91 h 134"/>
                <a:gd name="T22" fmla="*/ 89 w 138"/>
                <a:gd name="T23" fmla="*/ 90 h 134"/>
                <a:gd name="T24" fmla="*/ 73 w 138"/>
                <a:gd name="T25" fmla="*/ 85 h 134"/>
                <a:gd name="T26" fmla="*/ 33 w 138"/>
                <a:gd name="T27" fmla="*/ 98 h 134"/>
                <a:gd name="T28" fmla="*/ 33 w 138"/>
                <a:gd name="T29" fmla="*/ 109 h 134"/>
                <a:gd name="T30" fmla="*/ 56 w 138"/>
                <a:gd name="T31" fmla="*/ 125 h 134"/>
                <a:gd name="T32" fmla="*/ 58 w 138"/>
                <a:gd name="T33" fmla="*/ 127 h 134"/>
                <a:gd name="T34" fmla="*/ 58 w 138"/>
                <a:gd name="T35" fmla="*/ 130 h 134"/>
                <a:gd name="T36" fmla="*/ 37 w 138"/>
                <a:gd name="T37" fmla="*/ 133 h 134"/>
                <a:gd name="T38" fmla="*/ 9 w 138"/>
                <a:gd name="T39" fmla="*/ 100 h 134"/>
                <a:gd name="T40" fmla="*/ 40 w 138"/>
                <a:gd name="T41" fmla="*/ 66 h 134"/>
                <a:gd name="T42" fmla="*/ 5 w 138"/>
                <a:gd name="T43" fmla="*/ 21 h 134"/>
                <a:gd name="T44" fmla="*/ 4 w 138"/>
                <a:gd name="T45" fmla="*/ 4 h 134"/>
                <a:gd name="T46" fmla="*/ 21 w 138"/>
                <a:gd name="T47" fmla="*/ 5 h 134"/>
                <a:gd name="T48" fmla="*/ 68 w 138"/>
                <a:gd name="T49" fmla="*/ 38 h 134"/>
                <a:gd name="T50" fmla="*/ 103 w 138"/>
                <a:gd name="T51" fmla="*/ 8 h 134"/>
                <a:gd name="T52" fmla="*/ 136 w 138"/>
                <a:gd name="T53" fmla="*/ 3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4">
                  <a:moveTo>
                    <a:pt x="136" y="35"/>
                  </a:moveTo>
                  <a:cubicBezTo>
                    <a:pt x="138" y="44"/>
                    <a:pt x="137" y="51"/>
                    <a:pt x="133" y="55"/>
                  </a:cubicBezTo>
                  <a:cubicBezTo>
                    <a:pt x="133" y="56"/>
                    <a:pt x="132" y="56"/>
                    <a:pt x="131" y="56"/>
                  </a:cubicBezTo>
                  <a:cubicBezTo>
                    <a:pt x="130" y="56"/>
                    <a:pt x="129" y="55"/>
                    <a:pt x="129" y="54"/>
                  </a:cubicBezTo>
                  <a:cubicBezTo>
                    <a:pt x="129" y="54"/>
                    <a:pt x="123" y="36"/>
                    <a:pt x="112" y="31"/>
                  </a:cubicBezTo>
                  <a:cubicBezTo>
                    <a:pt x="108" y="29"/>
                    <a:pt x="105" y="30"/>
                    <a:pt x="101" y="31"/>
                  </a:cubicBezTo>
                  <a:cubicBezTo>
                    <a:pt x="82" y="40"/>
                    <a:pt x="86" y="63"/>
                    <a:pt x="88" y="70"/>
                  </a:cubicBezTo>
                  <a:cubicBezTo>
                    <a:pt x="89" y="76"/>
                    <a:pt x="91" y="81"/>
                    <a:pt x="93" y="86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4" y="87"/>
                    <a:pt x="93" y="89"/>
                    <a:pt x="92" y="89"/>
                  </a:cubicBezTo>
                  <a:cubicBezTo>
                    <a:pt x="92" y="90"/>
                    <a:pt x="90" y="91"/>
                    <a:pt x="89" y="91"/>
                  </a:cubicBezTo>
                  <a:cubicBezTo>
                    <a:pt x="89" y="91"/>
                    <a:pt x="89" y="91"/>
                    <a:pt x="89" y="90"/>
                  </a:cubicBezTo>
                  <a:cubicBezTo>
                    <a:pt x="84" y="88"/>
                    <a:pt x="78" y="86"/>
                    <a:pt x="73" y="85"/>
                  </a:cubicBezTo>
                  <a:cubicBezTo>
                    <a:pt x="66" y="84"/>
                    <a:pt x="42" y="80"/>
                    <a:pt x="33" y="98"/>
                  </a:cubicBezTo>
                  <a:cubicBezTo>
                    <a:pt x="31" y="102"/>
                    <a:pt x="31" y="105"/>
                    <a:pt x="33" y="109"/>
                  </a:cubicBezTo>
                  <a:cubicBezTo>
                    <a:pt x="37" y="119"/>
                    <a:pt x="56" y="125"/>
                    <a:pt x="56" y="125"/>
                  </a:cubicBezTo>
                  <a:cubicBezTo>
                    <a:pt x="57" y="125"/>
                    <a:pt x="58" y="126"/>
                    <a:pt x="58" y="127"/>
                  </a:cubicBezTo>
                  <a:cubicBezTo>
                    <a:pt x="59" y="128"/>
                    <a:pt x="58" y="129"/>
                    <a:pt x="58" y="130"/>
                  </a:cubicBezTo>
                  <a:cubicBezTo>
                    <a:pt x="54" y="133"/>
                    <a:pt x="46" y="134"/>
                    <a:pt x="37" y="133"/>
                  </a:cubicBezTo>
                  <a:cubicBezTo>
                    <a:pt x="24" y="130"/>
                    <a:pt x="9" y="120"/>
                    <a:pt x="9" y="100"/>
                  </a:cubicBezTo>
                  <a:cubicBezTo>
                    <a:pt x="8" y="79"/>
                    <a:pt x="28" y="69"/>
                    <a:pt x="40" y="66"/>
                  </a:cubicBezTo>
                  <a:cubicBezTo>
                    <a:pt x="14" y="53"/>
                    <a:pt x="5" y="22"/>
                    <a:pt x="5" y="21"/>
                  </a:cubicBezTo>
                  <a:cubicBezTo>
                    <a:pt x="5" y="20"/>
                    <a:pt x="0" y="8"/>
                    <a:pt x="4" y="4"/>
                  </a:cubicBezTo>
                  <a:cubicBezTo>
                    <a:pt x="8" y="0"/>
                    <a:pt x="21" y="5"/>
                    <a:pt x="21" y="5"/>
                  </a:cubicBezTo>
                  <a:cubicBezTo>
                    <a:pt x="23" y="5"/>
                    <a:pt x="54" y="13"/>
                    <a:pt x="68" y="38"/>
                  </a:cubicBezTo>
                  <a:cubicBezTo>
                    <a:pt x="71" y="27"/>
                    <a:pt x="81" y="8"/>
                    <a:pt x="103" y="8"/>
                  </a:cubicBezTo>
                  <a:cubicBezTo>
                    <a:pt x="123" y="8"/>
                    <a:pt x="133" y="23"/>
                    <a:pt x="136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"/>
            <p:cNvSpPr/>
            <p:nvPr/>
          </p:nvSpPr>
          <p:spPr bwMode="auto">
            <a:xfrm>
              <a:off x="6832820" y="862013"/>
              <a:ext cx="506413" cy="715963"/>
            </a:xfrm>
            <a:custGeom>
              <a:avLst/>
              <a:gdLst>
                <a:gd name="T0" fmla="*/ 33 w 164"/>
                <a:gd name="T1" fmla="*/ 229 h 231"/>
                <a:gd name="T2" fmla="*/ 26 w 164"/>
                <a:gd name="T3" fmla="*/ 215 h 231"/>
                <a:gd name="T4" fmla="*/ 19 w 164"/>
                <a:gd name="T5" fmla="*/ 199 h 231"/>
                <a:gd name="T6" fmla="*/ 12 w 164"/>
                <a:gd name="T7" fmla="*/ 178 h 231"/>
                <a:gd name="T8" fmla="*/ 4 w 164"/>
                <a:gd name="T9" fmla="*/ 152 h 231"/>
                <a:gd name="T10" fmla="*/ 0 w 164"/>
                <a:gd name="T11" fmla="*/ 122 h 231"/>
                <a:gd name="T12" fmla="*/ 1 w 164"/>
                <a:gd name="T13" fmla="*/ 106 h 231"/>
                <a:gd name="T14" fmla="*/ 4 w 164"/>
                <a:gd name="T15" fmla="*/ 89 h 231"/>
                <a:gd name="T16" fmla="*/ 16 w 164"/>
                <a:gd name="T17" fmla="*/ 57 h 231"/>
                <a:gd name="T18" fmla="*/ 36 w 164"/>
                <a:gd name="T19" fmla="*/ 29 h 231"/>
                <a:gd name="T20" fmla="*/ 50 w 164"/>
                <a:gd name="T21" fmla="*/ 18 h 231"/>
                <a:gd name="T22" fmla="*/ 64 w 164"/>
                <a:gd name="T23" fmla="*/ 10 h 231"/>
                <a:gd name="T24" fmla="*/ 80 w 164"/>
                <a:gd name="T25" fmla="*/ 5 h 231"/>
                <a:gd name="T26" fmla="*/ 81 w 164"/>
                <a:gd name="T27" fmla="*/ 4 h 231"/>
                <a:gd name="T28" fmla="*/ 82 w 164"/>
                <a:gd name="T29" fmla="*/ 4 h 231"/>
                <a:gd name="T30" fmla="*/ 84 w 164"/>
                <a:gd name="T31" fmla="*/ 4 h 231"/>
                <a:gd name="T32" fmla="*/ 87 w 164"/>
                <a:gd name="T33" fmla="*/ 3 h 231"/>
                <a:gd name="T34" fmla="*/ 95 w 164"/>
                <a:gd name="T35" fmla="*/ 2 h 231"/>
                <a:gd name="T36" fmla="*/ 124 w 164"/>
                <a:gd name="T37" fmla="*/ 4 h 231"/>
                <a:gd name="T38" fmla="*/ 145 w 164"/>
                <a:gd name="T39" fmla="*/ 16 h 231"/>
                <a:gd name="T40" fmla="*/ 157 w 164"/>
                <a:gd name="T41" fmla="*/ 30 h 231"/>
                <a:gd name="T42" fmla="*/ 163 w 164"/>
                <a:gd name="T43" fmla="*/ 40 h 231"/>
                <a:gd name="T44" fmla="*/ 164 w 164"/>
                <a:gd name="T45" fmla="*/ 44 h 231"/>
                <a:gd name="T46" fmla="*/ 163 w 164"/>
                <a:gd name="T47" fmla="*/ 47 h 231"/>
                <a:gd name="T48" fmla="*/ 160 w 164"/>
                <a:gd name="T49" fmla="*/ 45 h 231"/>
                <a:gd name="T50" fmla="*/ 158 w 164"/>
                <a:gd name="T51" fmla="*/ 42 h 231"/>
                <a:gd name="T52" fmla="*/ 152 w 164"/>
                <a:gd name="T53" fmla="*/ 33 h 231"/>
                <a:gd name="T54" fmla="*/ 140 w 164"/>
                <a:gd name="T55" fmla="*/ 22 h 231"/>
                <a:gd name="T56" fmla="*/ 122 w 164"/>
                <a:gd name="T57" fmla="*/ 13 h 231"/>
                <a:gd name="T58" fmla="*/ 126 w 164"/>
                <a:gd name="T59" fmla="*/ 36 h 231"/>
                <a:gd name="T60" fmla="*/ 124 w 164"/>
                <a:gd name="T61" fmla="*/ 39 h 231"/>
                <a:gd name="T62" fmla="*/ 122 w 164"/>
                <a:gd name="T63" fmla="*/ 40 h 231"/>
                <a:gd name="T64" fmla="*/ 120 w 164"/>
                <a:gd name="T65" fmla="*/ 38 h 231"/>
                <a:gd name="T66" fmla="*/ 69 w 164"/>
                <a:gd name="T67" fmla="*/ 20 h 231"/>
                <a:gd name="T68" fmla="*/ 69 w 164"/>
                <a:gd name="T69" fmla="*/ 20 h 231"/>
                <a:gd name="T70" fmla="*/ 68 w 164"/>
                <a:gd name="T71" fmla="*/ 21 h 231"/>
                <a:gd name="T72" fmla="*/ 82 w 164"/>
                <a:gd name="T73" fmla="*/ 34 h 231"/>
                <a:gd name="T74" fmla="*/ 83 w 164"/>
                <a:gd name="T75" fmla="*/ 36 h 231"/>
                <a:gd name="T76" fmla="*/ 81 w 164"/>
                <a:gd name="T77" fmla="*/ 38 h 231"/>
                <a:gd name="T78" fmla="*/ 51 w 164"/>
                <a:gd name="T79" fmla="*/ 32 h 231"/>
                <a:gd name="T80" fmla="*/ 45 w 164"/>
                <a:gd name="T81" fmla="*/ 38 h 231"/>
                <a:gd name="T82" fmla="*/ 27 w 164"/>
                <a:gd name="T83" fmla="*/ 63 h 231"/>
                <a:gd name="T84" fmla="*/ 16 w 164"/>
                <a:gd name="T85" fmla="*/ 90 h 231"/>
                <a:gd name="T86" fmla="*/ 32 w 164"/>
                <a:gd name="T87" fmla="*/ 100 h 231"/>
                <a:gd name="T88" fmla="*/ 12 w 164"/>
                <a:gd name="T89" fmla="*/ 112 h 231"/>
                <a:gd name="T90" fmla="*/ 11 w 164"/>
                <a:gd name="T91" fmla="*/ 122 h 231"/>
                <a:gd name="T92" fmla="*/ 14 w 164"/>
                <a:gd name="T93" fmla="*/ 150 h 231"/>
                <a:gd name="T94" fmla="*/ 20 w 164"/>
                <a:gd name="T95" fmla="*/ 175 h 231"/>
                <a:gd name="T96" fmla="*/ 26 w 164"/>
                <a:gd name="T97" fmla="*/ 197 h 231"/>
                <a:gd name="T98" fmla="*/ 32 w 164"/>
                <a:gd name="T99" fmla="*/ 213 h 231"/>
                <a:gd name="T100" fmla="*/ 37 w 164"/>
                <a:gd name="T101" fmla="*/ 227 h 231"/>
                <a:gd name="T102" fmla="*/ 36 w 164"/>
                <a:gd name="T103" fmla="*/ 230 h 231"/>
                <a:gd name="T104" fmla="*/ 33 w 164"/>
                <a:gd name="T105" fmla="*/ 2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1">
                  <a:moveTo>
                    <a:pt x="33" y="229"/>
                  </a:moveTo>
                  <a:cubicBezTo>
                    <a:pt x="33" y="229"/>
                    <a:pt x="30" y="224"/>
                    <a:pt x="26" y="215"/>
                  </a:cubicBezTo>
                  <a:cubicBezTo>
                    <a:pt x="24" y="211"/>
                    <a:pt x="22" y="205"/>
                    <a:pt x="19" y="199"/>
                  </a:cubicBezTo>
                  <a:cubicBezTo>
                    <a:pt x="17" y="193"/>
                    <a:pt x="14" y="186"/>
                    <a:pt x="12" y="178"/>
                  </a:cubicBezTo>
                  <a:cubicBezTo>
                    <a:pt x="9" y="170"/>
                    <a:pt x="6" y="161"/>
                    <a:pt x="4" y="152"/>
                  </a:cubicBezTo>
                  <a:cubicBezTo>
                    <a:pt x="2" y="143"/>
                    <a:pt x="0" y="133"/>
                    <a:pt x="0" y="122"/>
                  </a:cubicBezTo>
                  <a:cubicBezTo>
                    <a:pt x="0" y="116"/>
                    <a:pt x="1" y="111"/>
                    <a:pt x="1" y="106"/>
                  </a:cubicBezTo>
                  <a:cubicBezTo>
                    <a:pt x="2" y="100"/>
                    <a:pt x="3" y="95"/>
                    <a:pt x="4" y="89"/>
                  </a:cubicBezTo>
                  <a:cubicBezTo>
                    <a:pt x="7" y="78"/>
                    <a:pt x="11" y="68"/>
                    <a:pt x="16" y="57"/>
                  </a:cubicBezTo>
                  <a:cubicBezTo>
                    <a:pt x="21" y="47"/>
                    <a:pt x="28" y="37"/>
                    <a:pt x="36" y="29"/>
                  </a:cubicBezTo>
                  <a:cubicBezTo>
                    <a:pt x="40" y="25"/>
                    <a:pt x="45" y="22"/>
                    <a:pt x="50" y="18"/>
                  </a:cubicBezTo>
                  <a:cubicBezTo>
                    <a:pt x="54" y="15"/>
                    <a:pt x="59" y="12"/>
                    <a:pt x="64" y="10"/>
                  </a:cubicBezTo>
                  <a:cubicBezTo>
                    <a:pt x="69" y="8"/>
                    <a:pt x="75" y="6"/>
                    <a:pt x="80" y="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2" y="4"/>
                    <a:pt x="81" y="4"/>
                    <a:pt x="82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90" y="3"/>
                    <a:pt x="92" y="2"/>
                    <a:pt x="95" y="2"/>
                  </a:cubicBezTo>
                  <a:cubicBezTo>
                    <a:pt x="105" y="0"/>
                    <a:pt x="115" y="2"/>
                    <a:pt x="124" y="4"/>
                  </a:cubicBezTo>
                  <a:cubicBezTo>
                    <a:pt x="133" y="6"/>
                    <a:pt x="140" y="11"/>
                    <a:pt x="145" y="16"/>
                  </a:cubicBezTo>
                  <a:cubicBezTo>
                    <a:pt x="151" y="20"/>
                    <a:pt x="155" y="25"/>
                    <a:pt x="157" y="30"/>
                  </a:cubicBezTo>
                  <a:cubicBezTo>
                    <a:pt x="160" y="34"/>
                    <a:pt x="162" y="37"/>
                    <a:pt x="163" y="40"/>
                  </a:cubicBezTo>
                  <a:cubicBezTo>
                    <a:pt x="164" y="42"/>
                    <a:pt x="164" y="44"/>
                    <a:pt x="164" y="44"/>
                  </a:cubicBezTo>
                  <a:cubicBezTo>
                    <a:pt x="164" y="45"/>
                    <a:pt x="164" y="46"/>
                    <a:pt x="163" y="47"/>
                  </a:cubicBezTo>
                  <a:cubicBezTo>
                    <a:pt x="161" y="47"/>
                    <a:pt x="160" y="46"/>
                    <a:pt x="160" y="45"/>
                  </a:cubicBezTo>
                  <a:cubicBezTo>
                    <a:pt x="160" y="45"/>
                    <a:pt x="159" y="44"/>
                    <a:pt x="158" y="42"/>
                  </a:cubicBezTo>
                  <a:cubicBezTo>
                    <a:pt x="157" y="40"/>
                    <a:pt x="155" y="37"/>
                    <a:pt x="152" y="33"/>
                  </a:cubicBezTo>
                  <a:cubicBezTo>
                    <a:pt x="149" y="29"/>
                    <a:pt x="145" y="25"/>
                    <a:pt x="140" y="22"/>
                  </a:cubicBezTo>
                  <a:cubicBezTo>
                    <a:pt x="135" y="18"/>
                    <a:pt x="129" y="15"/>
                    <a:pt x="122" y="13"/>
                  </a:cubicBezTo>
                  <a:cubicBezTo>
                    <a:pt x="130" y="22"/>
                    <a:pt x="127" y="31"/>
                    <a:pt x="126" y="36"/>
                  </a:cubicBezTo>
                  <a:cubicBezTo>
                    <a:pt x="125" y="38"/>
                    <a:pt x="124" y="39"/>
                    <a:pt x="124" y="39"/>
                  </a:cubicBezTo>
                  <a:cubicBezTo>
                    <a:pt x="124" y="40"/>
                    <a:pt x="123" y="40"/>
                    <a:pt x="122" y="40"/>
                  </a:cubicBezTo>
                  <a:cubicBezTo>
                    <a:pt x="121" y="40"/>
                    <a:pt x="120" y="39"/>
                    <a:pt x="120" y="38"/>
                  </a:cubicBezTo>
                  <a:cubicBezTo>
                    <a:pt x="113" y="21"/>
                    <a:pt x="84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1"/>
                    <a:pt x="68" y="21"/>
                    <a:pt x="68" y="21"/>
                  </a:cubicBezTo>
                  <a:cubicBezTo>
                    <a:pt x="75" y="27"/>
                    <a:pt x="82" y="33"/>
                    <a:pt x="82" y="34"/>
                  </a:cubicBezTo>
                  <a:cubicBezTo>
                    <a:pt x="83" y="34"/>
                    <a:pt x="83" y="35"/>
                    <a:pt x="83" y="36"/>
                  </a:cubicBezTo>
                  <a:cubicBezTo>
                    <a:pt x="83" y="37"/>
                    <a:pt x="82" y="38"/>
                    <a:pt x="81" y="38"/>
                  </a:cubicBezTo>
                  <a:cubicBezTo>
                    <a:pt x="63" y="39"/>
                    <a:pt x="54" y="34"/>
                    <a:pt x="51" y="32"/>
                  </a:cubicBezTo>
                  <a:cubicBezTo>
                    <a:pt x="49" y="34"/>
                    <a:pt x="47" y="36"/>
                    <a:pt x="45" y="38"/>
                  </a:cubicBezTo>
                  <a:cubicBezTo>
                    <a:pt x="38" y="45"/>
                    <a:pt x="32" y="53"/>
                    <a:pt x="27" y="63"/>
                  </a:cubicBezTo>
                  <a:cubicBezTo>
                    <a:pt x="22" y="71"/>
                    <a:pt x="19" y="81"/>
                    <a:pt x="16" y="90"/>
                  </a:cubicBezTo>
                  <a:cubicBezTo>
                    <a:pt x="27" y="90"/>
                    <a:pt x="32" y="100"/>
                    <a:pt x="32" y="100"/>
                  </a:cubicBezTo>
                  <a:cubicBezTo>
                    <a:pt x="23" y="102"/>
                    <a:pt x="16" y="107"/>
                    <a:pt x="12" y="112"/>
                  </a:cubicBezTo>
                  <a:cubicBezTo>
                    <a:pt x="12" y="115"/>
                    <a:pt x="11" y="119"/>
                    <a:pt x="11" y="122"/>
                  </a:cubicBezTo>
                  <a:cubicBezTo>
                    <a:pt x="10" y="131"/>
                    <a:pt x="12" y="141"/>
                    <a:pt x="14" y="150"/>
                  </a:cubicBezTo>
                  <a:cubicBezTo>
                    <a:pt x="15" y="159"/>
                    <a:pt x="18" y="168"/>
                    <a:pt x="20" y="175"/>
                  </a:cubicBezTo>
                  <a:cubicBezTo>
                    <a:pt x="22" y="183"/>
                    <a:pt x="24" y="190"/>
                    <a:pt x="26" y="197"/>
                  </a:cubicBezTo>
                  <a:cubicBezTo>
                    <a:pt x="28" y="203"/>
                    <a:pt x="30" y="209"/>
                    <a:pt x="32" y="213"/>
                  </a:cubicBezTo>
                  <a:cubicBezTo>
                    <a:pt x="35" y="222"/>
                    <a:pt x="37" y="227"/>
                    <a:pt x="37" y="227"/>
                  </a:cubicBezTo>
                  <a:cubicBezTo>
                    <a:pt x="38" y="228"/>
                    <a:pt x="37" y="229"/>
                    <a:pt x="36" y="230"/>
                  </a:cubicBezTo>
                  <a:cubicBezTo>
                    <a:pt x="35" y="231"/>
                    <a:pt x="33" y="230"/>
                    <a:pt x="33" y="2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6861395" y="962025"/>
              <a:ext cx="317500" cy="204788"/>
            </a:xfrm>
            <a:custGeom>
              <a:avLst/>
              <a:gdLst>
                <a:gd name="T0" fmla="*/ 57 w 103"/>
                <a:gd name="T1" fmla="*/ 36 h 66"/>
                <a:gd name="T2" fmla="*/ 67 w 103"/>
                <a:gd name="T3" fmla="*/ 26 h 66"/>
                <a:gd name="T4" fmla="*/ 5 w 103"/>
                <a:gd name="T5" fmla="*/ 56 h 66"/>
                <a:gd name="T6" fmla="*/ 0 w 103"/>
                <a:gd name="T7" fmla="*/ 54 h 66"/>
                <a:gd name="T8" fmla="*/ 88 w 103"/>
                <a:gd name="T9" fmla="*/ 27 h 66"/>
                <a:gd name="T10" fmla="*/ 97 w 103"/>
                <a:gd name="T11" fmla="*/ 50 h 66"/>
                <a:gd name="T12" fmla="*/ 69 w 103"/>
                <a:gd name="T13" fmla="*/ 62 h 66"/>
                <a:gd name="T14" fmla="*/ 57 w 103"/>
                <a:gd name="T1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57" y="36"/>
                  </a:moveTo>
                  <a:cubicBezTo>
                    <a:pt x="59" y="32"/>
                    <a:pt x="63" y="28"/>
                    <a:pt x="67" y="26"/>
                  </a:cubicBezTo>
                  <a:cubicBezTo>
                    <a:pt x="26" y="19"/>
                    <a:pt x="6" y="55"/>
                    <a:pt x="5" y="5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29" y="0"/>
                    <a:pt x="88" y="27"/>
                  </a:cubicBezTo>
                  <a:cubicBezTo>
                    <a:pt x="88" y="27"/>
                    <a:pt x="103" y="31"/>
                    <a:pt x="97" y="50"/>
                  </a:cubicBezTo>
                  <a:cubicBezTo>
                    <a:pt x="94" y="60"/>
                    <a:pt x="79" y="66"/>
                    <a:pt x="69" y="62"/>
                  </a:cubicBezTo>
                  <a:cubicBezTo>
                    <a:pt x="58" y="58"/>
                    <a:pt x="53" y="47"/>
                    <a:pt x="57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4"/>
            <p:cNvSpPr/>
            <p:nvPr/>
          </p:nvSpPr>
          <p:spPr bwMode="auto">
            <a:xfrm>
              <a:off x="7018558" y="1079500"/>
              <a:ext cx="352425" cy="220663"/>
            </a:xfrm>
            <a:custGeom>
              <a:avLst/>
              <a:gdLst>
                <a:gd name="T0" fmla="*/ 107 w 114"/>
                <a:gd name="T1" fmla="*/ 2 h 71"/>
                <a:gd name="T2" fmla="*/ 105 w 114"/>
                <a:gd name="T3" fmla="*/ 8 h 71"/>
                <a:gd name="T4" fmla="*/ 100 w 114"/>
                <a:gd name="T5" fmla="*/ 23 h 71"/>
                <a:gd name="T6" fmla="*/ 95 w 114"/>
                <a:gd name="T7" fmla="*/ 32 h 71"/>
                <a:gd name="T8" fmla="*/ 89 w 114"/>
                <a:gd name="T9" fmla="*/ 41 h 71"/>
                <a:gd name="T10" fmla="*/ 80 w 114"/>
                <a:gd name="T11" fmla="*/ 48 h 71"/>
                <a:gd name="T12" fmla="*/ 71 w 114"/>
                <a:gd name="T13" fmla="*/ 52 h 71"/>
                <a:gd name="T14" fmla="*/ 59 w 114"/>
                <a:gd name="T15" fmla="*/ 53 h 71"/>
                <a:gd name="T16" fmla="*/ 48 w 114"/>
                <a:gd name="T17" fmla="*/ 52 h 71"/>
                <a:gd name="T18" fmla="*/ 36 w 114"/>
                <a:gd name="T19" fmla="*/ 50 h 71"/>
                <a:gd name="T20" fmla="*/ 26 w 114"/>
                <a:gd name="T21" fmla="*/ 47 h 71"/>
                <a:gd name="T22" fmla="*/ 17 w 114"/>
                <a:gd name="T23" fmla="*/ 44 h 71"/>
                <a:gd name="T24" fmla="*/ 10 w 114"/>
                <a:gd name="T25" fmla="*/ 41 h 71"/>
                <a:gd name="T26" fmla="*/ 4 w 114"/>
                <a:gd name="T27" fmla="*/ 39 h 71"/>
                <a:gd name="T28" fmla="*/ 4 w 114"/>
                <a:gd name="T29" fmla="*/ 39 h 71"/>
                <a:gd name="T30" fmla="*/ 0 w 114"/>
                <a:gd name="T31" fmla="*/ 41 h 71"/>
                <a:gd name="T32" fmla="*/ 1 w 114"/>
                <a:gd name="T33" fmla="*/ 44 h 71"/>
                <a:gd name="T34" fmla="*/ 6 w 114"/>
                <a:gd name="T35" fmla="*/ 48 h 71"/>
                <a:gd name="T36" fmla="*/ 12 w 114"/>
                <a:gd name="T37" fmla="*/ 53 h 71"/>
                <a:gd name="T38" fmla="*/ 21 w 114"/>
                <a:gd name="T39" fmla="*/ 58 h 71"/>
                <a:gd name="T40" fmla="*/ 31 w 114"/>
                <a:gd name="T41" fmla="*/ 64 h 71"/>
                <a:gd name="T42" fmla="*/ 44 w 114"/>
                <a:gd name="T43" fmla="*/ 68 h 71"/>
                <a:gd name="T44" fmla="*/ 59 w 114"/>
                <a:gd name="T45" fmla="*/ 71 h 71"/>
                <a:gd name="T46" fmla="*/ 75 w 114"/>
                <a:gd name="T47" fmla="*/ 69 h 71"/>
                <a:gd name="T48" fmla="*/ 91 w 114"/>
                <a:gd name="T49" fmla="*/ 62 h 71"/>
                <a:gd name="T50" fmla="*/ 102 w 114"/>
                <a:gd name="T51" fmla="*/ 51 h 71"/>
                <a:gd name="T52" fmla="*/ 112 w 114"/>
                <a:gd name="T53" fmla="*/ 27 h 71"/>
                <a:gd name="T54" fmla="*/ 114 w 114"/>
                <a:gd name="T55" fmla="*/ 9 h 71"/>
                <a:gd name="T56" fmla="*/ 113 w 114"/>
                <a:gd name="T57" fmla="*/ 3 h 71"/>
                <a:gd name="T58" fmla="*/ 109 w 114"/>
                <a:gd name="T59" fmla="*/ 0 h 71"/>
                <a:gd name="T60" fmla="*/ 107 w 114"/>
                <a:gd name="T6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1">
                  <a:moveTo>
                    <a:pt x="107" y="2"/>
                  </a:moveTo>
                  <a:cubicBezTo>
                    <a:pt x="107" y="2"/>
                    <a:pt x="106" y="5"/>
                    <a:pt x="105" y="8"/>
                  </a:cubicBezTo>
                  <a:cubicBezTo>
                    <a:pt x="104" y="12"/>
                    <a:pt x="102" y="17"/>
                    <a:pt x="100" y="23"/>
                  </a:cubicBezTo>
                  <a:cubicBezTo>
                    <a:pt x="98" y="26"/>
                    <a:pt x="97" y="29"/>
                    <a:pt x="95" y="32"/>
                  </a:cubicBezTo>
                  <a:cubicBezTo>
                    <a:pt x="93" y="35"/>
                    <a:pt x="91" y="38"/>
                    <a:pt x="89" y="41"/>
                  </a:cubicBezTo>
                  <a:cubicBezTo>
                    <a:pt x="86" y="43"/>
                    <a:pt x="83" y="46"/>
                    <a:pt x="80" y="48"/>
                  </a:cubicBezTo>
                  <a:cubicBezTo>
                    <a:pt x="78" y="50"/>
                    <a:pt x="74" y="51"/>
                    <a:pt x="71" y="52"/>
                  </a:cubicBezTo>
                  <a:cubicBezTo>
                    <a:pt x="67" y="53"/>
                    <a:pt x="63" y="53"/>
                    <a:pt x="59" y="53"/>
                  </a:cubicBezTo>
                  <a:cubicBezTo>
                    <a:pt x="56" y="53"/>
                    <a:pt x="52" y="53"/>
                    <a:pt x="48" y="52"/>
                  </a:cubicBezTo>
                  <a:cubicBezTo>
                    <a:pt x="44" y="51"/>
                    <a:pt x="40" y="51"/>
                    <a:pt x="36" y="50"/>
                  </a:cubicBezTo>
                  <a:cubicBezTo>
                    <a:pt x="33" y="49"/>
                    <a:pt x="29" y="48"/>
                    <a:pt x="26" y="47"/>
                  </a:cubicBezTo>
                  <a:cubicBezTo>
                    <a:pt x="23" y="46"/>
                    <a:pt x="20" y="45"/>
                    <a:pt x="17" y="44"/>
                  </a:cubicBezTo>
                  <a:cubicBezTo>
                    <a:pt x="14" y="43"/>
                    <a:pt x="12" y="42"/>
                    <a:pt x="10" y="41"/>
                  </a:cubicBezTo>
                  <a:cubicBezTo>
                    <a:pt x="6" y="40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39"/>
                    <a:pt x="1" y="40"/>
                    <a:pt x="0" y="41"/>
                  </a:cubicBezTo>
                  <a:cubicBezTo>
                    <a:pt x="0" y="42"/>
                    <a:pt x="0" y="44"/>
                    <a:pt x="1" y="44"/>
                  </a:cubicBezTo>
                  <a:cubicBezTo>
                    <a:pt x="1" y="44"/>
                    <a:pt x="3" y="46"/>
                    <a:pt x="6" y="48"/>
                  </a:cubicBezTo>
                  <a:cubicBezTo>
                    <a:pt x="8" y="50"/>
                    <a:pt x="10" y="51"/>
                    <a:pt x="12" y="53"/>
                  </a:cubicBezTo>
                  <a:cubicBezTo>
                    <a:pt x="15" y="55"/>
                    <a:pt x="17" y="57"/>
                    <a:pt x="21" y="58"/>
                  </a:cubicBezTo>
                  <a:cubicBezTo>
                    <a:pt x="24" y="60"/>
                    <a:pt x="27" y="62"/>
                    <a:pt x="31" y="64"/>
                  </a:cubicBezTo>
                  <a:cubicBezTo>
                    <a:pt x="35" y="65"/>
                    <a:pt x="39" y="67"/>
                    <a:pt x="44" y="68"/>
                  </a:cubicBezTo>
                  <a:cubicBezTo>
                    <a:pt x="49" y="69"/>
                    <a:pt x="54" y="70"/>
                    <a:pt x="59" y="71"/>
                  </a:cubicBezTo>
                  <a:cubicBezTo>
                    <a:pt x="64" y="71"/>
                    <a:pt x="70" y="70"/>
                    <a:pt x="75" y="69"/>
                  </a:cubicBezTo>
                  <a:cubicBezTo>
                    <a:pt x="81" y="68"/>
                    <a:pt x="86" y="65"/>
                    <a:pt x="91" y="62"/>
                  </a:cubicBezTo>
                  <a:cubicBezTo>
                    <a:pt x="95" y="59"/>
                    <a:pt x="99" y="55"/>
                    <a:pt x="102" y="51"/>
                  </a:cubicBezTo>
                  <a:cubicBezTo>
                    <a:pt x="108" y="43"/>
                    <a:pt x="111" y="34"/>
                    <a:pt x="112" y="27"/>
                  </a:cubicBezTo>
                  <a:cubicBezTo>
                    <a:pt x="114" y="20"/>
                    <a:pt x="114" y="14"/>
                    <a:pt x="114" y="9"/>
                  </a:cubicBezTo>
                  <a:cubicBezTo>
                    <a:pt x="113" y="5"/>
                    <a:pt x="113" y="3"/>
                    <a:pt x="113" y="3"/>
                  </a:cubicBezTo>
                  <a:cubicBezTo>
                    <a:pt x="113" y="1"/>
                    <a:pt x="111" y="0"/>
                    <a:pt x="109" y="0"/>
                  </a:cubicBezTo>
                  <a:cubicBezTo>
                    <a:pt x="108" y="1"/>
                    <a:pt x="107" y="1"/>
                    <a:pt x="107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7191595" y="1104900"/>
              <a:ext cx="120650" cy="114300"/>
            </a:xfrm>
            <a:custGeom>
              <a:avLst/>
              <a:gdLst>
                <a:gd name="T0" fmla="*/ 33 w 39"/>
                <a:gd name="T1" fmla="*/ 2 h 37"/>
                <a:gd name="T2" fmla="*/ 31 w 39"/>
                <a:gd name="T3" fmla="*/ 7 h 37"/>
                <a:gd name="T4" fmla="*/ 24 w 39"/>
                <a:gd name="T5" fmla="*/ 17 h 37"/>
                <a:gd name="T6" fmla="*/ 19 w 39"/>
                <a:gd name="T7" fmla="*/ 20 h 37"/>
                <a:gd name="T8" fmla="*/ 16 w 39"/>
                <a:gd name="T9" fmla="*/ 20 h 37"/>
                <a:gd name="T10" fmla="*/ 14 w 39"/>
                <a:gd name="T11" fmla="*/ 21 h 37"/>
                <a:gd name="T12" fmla="*/ 10 w 39"/>
                <a:gd name="T13" fmla="*/ 21 h 37"/>
                <a:gd name="T14" fmla="*/ 9 w 39"/>
                <a:gd name="T15" fmla="*/ 21 h 37"/>
                <a:gd name="T16" fmla="*/ 8 w 39"/>
                <a:gd name="T17" fmla="*/ 21 h 37"/>
                <a:gd name="T18" fmla="*/ 0 w 39"/>
                <a:gd name="T19" fmla="*/ 29 h 37"/>
                <a:gd name="T20" fmla="*/ 9 w 39"/>
                <a:gd name="T21" fmla="*/ 37 h 37"/>
                <a:gd name="T22" fmla="*/ 11 w 39"/>
                <a:gd name="T23" fmla="*/ 37 h 37"/>
                <a:gd name="T24" fmla="*/ 13 w 39"/>
                <a:gd name="T25" fmla="*/ 36 h 37"/>
                <a:gd name="T26" fmla="*/ 18 w 39"/>
                <a:gd name="T27" fmla="*/ 34 h 37"/>
                <a:gd name="T28" fmla="*/ 22 w 39"/>
                <a:gd name="T29" fmla="*/ 32 h 37"/>
                <a:gd name="T30" fmla="*/ 25 w 39"/>
                <a:gd name="T31" fmla="*/ 30 h 37"/>
                <a:gd name="T32" fmla="*/ 32 w 39"/>
                <a:gd name="T33" fmla="*/ 24 h 37"/>
                <a:gd name="T34" fmla="*/ 38 w 39"/>
                <a:gd name="T35" fmla="*/ 9 h 37"/>
                <a:gd name="T36" fmla="*/ 39 w 39"/>
                <a:gd name="T37" fmla="*/ 2 h 37"/>
                <a:gd name="T38" fmla="*/ 36 w 39"/>
                <a:gd name="T39" fmla="*/ 0 h 37"/>
                <a:gd name="T40" fmla="*/ 33 w 39"/>
                <a:gd name="T4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7">
                  <a:moveTo>
                    <a:pt x="33" y="2"/>
                  </a:moveTo>
                  <a:cubicBezTo>
                    <a:pt x="33" y="2"/>
                    <a:pt x="33" y="4"/>
                    <a:pt x="31" y="7"/>
                  </a:cubicBezTo>
                  <a:cubicBezTo>
                    <a:pt x="30" y="10"/>
                    <a:pt x="27" y="14"/>
                    <a:pt x="24" y="17"/>
                  </a:cubicBezTo>
                  <a:cubicBezTo>
                    <a:pt x="22" y="18"/>
                    <a:pt x="20" y="19"/>
                    <a:pt x="19" y="20"/>
                  </a:cubicBezTo>
                  <a:cubicBezTo>
                    <a:pt x="18" y="20"/>
                    <a:pt x="17" y="20"/>
                    <a:pt x="16" y="20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4" y="22"/>
                    <a:pt x="0" y="25"/>
                    <a:pt x="0" y="29"/>
                  </a:cubicBezTo>
                  <a:cubicBezTo>
                    <a:pt x="1" y="34"/>
                    <a:pt x="4" y="37"/>
                    <a:pt x="9" y="37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1" y="37"/>
                    <a:pt x="11" y="36"/>
                    <a:pt x="13" y="36"/>
                  </a:cubicBezTo>
                  <a:cubicBezTo>
                    <a:pt x="14" y="36"/>
                    <a:pt x="16" y="35"/>
                    <a:pt x="18" y="34"/>
                  </a:cubicBezTo>
                  <a:cubicBezTo>
                    <a:pt x="19" y="34"/>
                    <a:pt x="20" y="33"/>
                    <a:pt x="22" y="32"/>
                  </a:cubicBezTo>
                  <a:cubicBezTo>
                    <a:pt x="23" y="32"/>
                    <a:pt x="24" y="31"/>
                    <a:pt x="25" y="30"/>
                  </a:cubicBezTo>
                  <a:cubicBezTo>
                    <a:pt x="28" y="28"/>
                    <a:pt x="30" y="26"/>
                    <a:pt x="32" y="24"/>
                  </a:cubicBezTo>
                  <a:cubicBezTo>
                    <a:pt x="35" y="19"/>
                    <a:pt x="37" y="13"/>
                    <a:pt x="38" y="9"/>
                  </a:cubicBezTo>
                  <a:cubicBezTo>
                    <a:pt x="39" y="5"/>
                    <a:pt x="39" y="2"/>
                    <a:pt x="39" y="2"/>
                  </a:cubicBezTo>
                  <a:cubicBezTo>
                    <a:pt x="39" y="1"/>
                    <a:pt x="38" y="0"/>
                    <a:pt x="36" y="0"/>
                  </a:cubicBezTo>
                  <a:cubicBezTo>
                    <a:pt x="35" y="0"/>
                    <a:pt x="34" y="1"/>
                    <a:pt x="33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6224808" y="1470025"/>
              <a:ext cx="725488" cy="501650"/>
            </a:xfrm>
            <a:custGeom>
              <a:avLst/>
              <a:gdLst>
                <a:gd name="T0" fmla="*/ 234 w 235"/>
                <a:gd name="T1" fmla="*/ 31 h 162"/>
                <a:gd name="T2" fmla="*/ 220 w 235"/>
                <a:gd name="T3" fmla="*/ 25 h 162"/>
                <a:gd name="T4" fmla="*/ 203 w 235"/>
                <a:gd name="T5" fmla="*/ 18 h 162"/>
                <a:gd name="T6" fmla="*/ 181 w 235"/>
                <a:gd name="T7" fmla="*/ 11 h 162"/>
                <a:gd name="T8" fmla="*/ 155 w 235"/>
                <a:gd name="T9" fmla="*/ 4 h 162"/>
                <a:gd name="T10" fmla="*/ 123 w 235"/>
                <a:gd name="T11" fmla="*/ 0 h 162"/>
                <a:gd name="T12" fmla="*/ 107 w 235"/>
                <a:gd name="T13" fmla="*/ 2 h 162"/>
                <a:gd name="T14" fmla="*/ 90 w 235"/>
                <a:gd name="T15" fmla="*/ 5 h 162"/>
                <a:gd name="T16" fmla="*/ 58 w 235"/>
                <a:gd name="T17" fmla="*/ 17 h 162"/>
                <a:gd name="T18" fmla="*/ 29 w 235"/>
                <a:gd name="T19" fmla="*/ 37 h 162"/>
                <a:gd name="T20" fmla="*/ 18 w 235"/>
                <a:gd name="T21" fmla="*/ 50 h 162"/>
                <a:gd name="T22" fmla="*/ 10 w 235"/>
                <a:gd name="T23" fmla="*/ 64 h 162"/>
                <a:gd name="T24" fmla="*/ 4 w 235"/>
                <a:gd name="T25" fmla="*/ 79 h 162"/>
                <a:gd name="T26" fmla="*/ 4 w 235"/>
                <a:gd name="T27" fmla="*/ 80 h 162"/>
                <a:gd name="T28" fmla="*/ 4 w 235"/>
                <a:gd name="T29" fmla="*/ 82 h 162"/>
                <a:gd name="T30" fmla="*/ 4 w 235"/>
                <a:gd name="T31" fmla="*/ 83 h 162"/>
                <a:gd name="T32" fmla="*/ 3 w 235"/>
                <a:gd name="T33" fmla="*/ 87 h 162"/>
                <a:gd name="T34" fmla="*/ 2 w 235"/>
                <a:gd name="T35" fmla="*/ 94 h 162"/>
                <a:gd name="T36" fmla="*/ 4 w 235"/>
                <a:gd name="T37" fmla="*/ 122 h 162"/>
                <a:gd name="T38" fmla="*/ 16 w 235"/>
                <a:gd name="T39" fmla="*/ 143 h 162"/>
                <a:gd name="T40" fmla="*/ 31 w 235"/>
                <a:gd name="T41" fmla="*/ 155 h 162"/>
                <a:gd name="T42" fmla="*/ 41 w 235"/>
                <a:gd name="T43" fmla="*/ 160 h 162"/>
                <a:gd name="T44" fmla="*/ 46 w 235"/>
                <a:gd name="T45" fmla="*/ 161 h 162"/>
                <a:gd name="T46" fmla="*/ 48 w 235"/>
                <a:gd name="T47" fmla="*/ 160 h 162"/>
                <a:gd name="T48" fmla="*/ 47 w 235"/>
                <a:gd name="T49" fmla="*/ 157 h 162"/>
                <a:gd name="T50" fmla="*/ 44 w 235"/>
                <a:gd name="T51" fmla="*/ 155 h 162"/>
                <a:gd name="T52" fmla="*/ 34 w 235"/>
                <a:gd name="T53" fmla="*/ 150 h 162"/>
                <a:gd name="T54" fmla="*/ 22 w 235"/>
                <a:gd name="T55" fmla="*/ 138 h 162"/>
                <a:gd name="T56" fmla="*/ 13 w 235"/>
                <a:gd name="T57" fmla="*/ 121 h 162"/>
                <a:gd name="T58" fmla="*/ 37 w 235"/>
                <a:gd name="T59" fmla="*/ 124 h 162"/>
                <a:gd name="T60" fmla="*/ 40 w 235"/>
                <a:gd name="T61" fmla="*/ 122 h 162"/>
                <a:gd name="T62" fmla="*/ 41 w 235"/>
                <a:gd name="T63" fmla="*/ 120 h 162"/>
                <a:gd name="T64" fmla="*/ 40 w 235"/>
                <a:gd name="T65" fmla="*/ 118 h 162"/>
                <a:gd name="T66" fmla="*/ 20 w 235"/>
                <a:gd name="T67" fmla="*/ 69 h 162"/>
                <a:gd name="T68" fmla="*/ 20 w 235"/>
                <a:gd name="T69" fmla="*/ 69 h 162"/>
                <a:gd name="T70" fmla="*/ 21 w 235"/>
                <a:gd name="T71" fmla="*/ 68 h 162"/>
                <a:gd name="T72" fmla="*/ 34 w 235"/>
                <a:gd name="T73" fmla="*/ 82 h 162"/>
                <a:gd name="T74" fmla="*/ 37 w 235"/>
                <a:gd name="T75" fmla="*/ 82 h 162"/>
                <a:gd name="T76" fmla="*/ 38 w 235"/>
                <a:gd name="T77" fmla="*/ 80 h 162"/>
                <a:gd name="T78" fmla="*/ 32 w 235"/>
                <a:gd name="T79" fmla="*/ 51 h 162"/>
                <a:gd name="T80" fmla="*/ 38 w 235"/>
                <a:gd name="T81" fmla="*/ 45 h 162"/>
                <a:gd name="T82" fmla="*/ 63 w 235"/>
                <a:gd name="T83" fmla="*/ 27 h 162"/>
                <a:gd name="T84" fmla="*/ 91 w 235"/>
                <a:gd name="T85" fmla="*/ 17 h 162"/>
                <a:gd name="T86" fmla="*/ 102 w 235"/>
                <a:gd name="T87" fmla="*/ 32 h 162"/>
                <a:gd name="T88" fmla="*/ 114 w 235"/>
                <a:gd name="T89" fmla="*/ 12 h 162"/>
                <a:gd name="T90" fmla="*/ 124 w 235"/>
                <a:gd name="T91" fmla="*/ 11 h 162"/>
                <a:gd name="T92" fmla="*/ 153 w 235"/>
                <a:gd name="T93" fmla="*/ 13 h 162"/>
                <a:gd name="T94" fmla="*/ 179 w 235"/>
                <a:gd name="T95" fmla="*/ 19 h 162"/>
                <a:gd name="T96" fmla="*/ 201 w 235"/>
                <a:gd name="T97" fmla="*/ 25 h 162"/>
                <a:gd name="T98" fmla="*/ 217 w 235"/>
                <a:gd name="T99" fmla="*/ 30 h 162"/>
                <a:gd name="T100" fmla="*/ 232 w 235"/>
                <a:gd name="T101" fmla="*/ 35 h 162"/>
                <a:gd name="T102" fmla="*/ 235 w 235"/>
                <a:gd name="T103" fmla="*/ 34 h 162"/>
                <a:gd name="T104" fmla="*/ 234 w 235"/>
                <a:gd name="T105" fmla="*/ 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234" y="31"/>
                  </a:moveTo>
                  <a:cubicBezTo>
                    <a:pt x="234" y="31"/>
                    <a:pt x="229" y="29"/>
                    <a:pt x="220" y="25"/>
                  </a:cubicBezTo>
                  <a:cubicBezTo>
                    <a:pt x="215" y="23"/>
                    <a:pt x="210" y="21"/>
                    <a:pt x="203" y="18"/>
                  </a:cubicBezTo>
                  <a:cubicBezTo>
                    <a:pt x="197" y="16"/>
                    <a:pt x="189" y="13"/>
                    <a:pt x="181" y="11"/>
                  </a:cubicBezTo>
                  <a:cubicBezTo>
                    <a:pt x="173" y="8"/>
                    <a:pt x="164" y="6"/>
                    <a:pt x="155" y="4"/>
                  </a:cubicBezTo>
                  <a:cubicBezTo>
                    <a:pt x="145" y="2"/>
                    <a:pt x="135" y="0"/>
                    <a:pt x="123" y="0"/>
                  </a:cubicBezTo>
                  <a:cubicBezTo>
                    <a:pt x="118" y="1"/>
                    <a:pt x="112" y="1"/>
                    <a:pt x="107" y="2"/>
                  </a:cubicBezTo>
                  <a:cubicBezTo>
                    <a:pt x="101" y="3"/>
                    <a:pt x="96" y="4"/>
                    <a:pt x="90" y="5"/>
                  </a:cubicBezTo>
                  <a:cubicBezTo>
                    <a:pt x="79" y="8"/>
                    <a:pt x="68" y="11"/>
                    <a:pt x="58" y="17"/>
                  </a:cubicBezTo>
                  <a:cubicBezTo>
                    <a:pt x="47" y="22"/>
                    <a:pt x="37" y="29"/>
                    <a:pt x="29" y="37"/>
                  </a:cubicBezTo>
                  <a:cubicBezTo>
                    <a:pt x="25" y="41"/>
                    <a:pt x="22" y="45"/>
                    <a:pt x="18" y="50"/>
                  </a:cubicBezTo>
                  <a:cubicBezTo>
                    <a:pt x="15" y="55"/>
                    <a:pt x="12" y="59"/>
                    <a:pt x="10" y="64"/>
                  </a:cubicBezTo>
                  <a:cubicBezTo>
                    <a:pt x="7" y="69"/>
                    <a:pt x="6" y="74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9"/>
                    <a:pt x="2" y="91"/>
                    <a:pt x="2" y="94"/>
                  </a:cubicBezTo>
                  <a:cubicBezTo>
                    <a:pt x="0" y="105"/>
                    <a:pt x="2" y="114"/>
                    <a:pt x="4" y="122"/>
                  </a:cubicBezTo>
                  <a:cubicBezTo>
                    <a:pt x="7" y="131"/>
                    <a:pt x="12" y="138"/>
                    <a:pt x="16" y="143"/>
                  </a:cubicBezTo>
                  <a:cubicBezTo>
                    <a:pt x="21" y="149"/>
                    <a:pt x="26" y="152"/>
                    <a:pt x="31" y="155"/>
                  </a:cubicBezTo>
                  <a:cubicBezTo>
                    <a:pt x="35" y="157"/>
                    <a:pt x="39" y="159"/>
                    <a:pt x="41" y="160"/>
                  </a:cubicBezTo>
                  <a:cubicBezTo>
                    <a:pt x="44" y="161"/>
                    <a:pt x="46" y="161"/>
                    <a:pt x="46" y="161"/>
                  </a:cubicBezTo>
                  <a:cubicBezTo>
                    <a:pt x="47" y="162"/>
                    <a:pt x="48" y="161"/>
                    <a:pt x="48" y="160"/>
                  </a:cubicBezTo>
                  <a:cubicBezTo>
                    <a:pt x="49" y="159"/>
                    <a:pt x="48" y="157"/>
                    <a:pt x="47" y="157"/>
                  </a:cubicBezTo>
                  <a:cubicBezTo>
                    <a:pt x="47" y="157"/>
                    <a:pt x="46" y="156"/>
                    <a:pt x="44" y="155"/>
                  </a:cubicBezTo>
                  <a:cubicBezTo>
                    <a:pt x="41" y="154"/>
                    <a:pt x="38" y="152"/>
                    <a:pt x="34" y="150"/>
                  </a:cubicBezTo>
                  <a:cubicBezTo>
                    <a:pt x="31" y="147"/>
                    <a:pt x="26" y="143"/>
                    <a:pt x="22" y="138"/>
                  </a:cubicBezTo>
                  <a:cubicBezTo>
                    <a:pt x="19" y="134"/>
                    <a:pt x="15" y="128"/>
                    <a:pt x="13" y="121"/>
                  </a:cubicBezTo>
                  <a:cubicBezTo>
                    <a:pt x="23" y="128"/>
                    <a:pt x="32" y="126"/>
                    <a:pt x="37" y="124"/>
                  </a:cubicBezTo>
                  <a:cubicBezTo>
                    <a:pt x="39" y="123"/>
                    <a:pt x="40" y="122"/>
                    <a:pt x="40" y="122"/>
                  </a:cubicBezTo>
                  <a:cubicBezTo>
                    <a:pt x="41" y="122"/>
                    <a:pt x="41" y="121"/>
                    <a:pt x="41" y="120"/>
                  </a:cubicBezTo>
                  <a:cubicBezTo>
                    <a:pt x="41" y="119"/>
                    <a:pt x="40" y="119"/>
                    <a:pt x="40" y="118"/>
                  </a:cubicBezTo>
                  <a:cubicBezTo>
                    <a:pt x="22" y="112"/>
                    <a:pt x="20" y="84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1" y="69"/>
                    <a:pt x="21" y="68"/>
                    <a:pt x="21" y="68"/>
                  </a:cubicBezTo>
                  <a:cubicBezTo>
                    <a:pt x="27" y="74"/>
                    <a:pt x="34" y="81"/>
                    <a:pt x="34" y="82"/>
                  </a:cubicBezTo>
                  <a:cubicBezTo>
                    <a:pt x="35" y="82"/>
                    <a:pt x="36" y="82"/>
                    <a:pt x="37" y="82"/>
                  </a:cubicBezTo>
                  <a:cubicBezTo>
                    <a:pt x="38" y="82"/>
                    <a:pt x="38" y="81"/>
                    <a:pt x="38" y="80"/>
                  </a:cubicBezTo>
                  <a:cubicBezTo>
                    <a:pt x="40" y="63"/>
                    <a:pt x="34" y="54"/>
                    <a:pt x="32" y="51"/>
                  </a:cubicBezTo>
                  <a:cubicBezTo>
                    <a:pt x="34" y="49"/>
                    <a:pt x="36" y="47"/>
                    <a:pt x="38" y="45"/>
                  </a:cubicBezTo>
                  <a:cubicBezTo>
                    <a:pt x="45" y="38"/>
                    <a:pt x="54" y="32"/>
                    <a:pt x="63" y="27"/>
                  </a:cubicBezTo>
                  <a:cubicBezTo>
                    <a:pt x="72" y="22"/>
                    <a:pt x="82" y="19"/>
                    <a:pt x="91" y="17"/>
                  </a:cubicBezTo>
                  <a:cubicBezTo>
                    <a:pt x="91" y="27"/>
                    <a:pt x="102" y="32"/>
                    <a:pt x="102" y="32"/>
                  </a:cubicBezTo>
                  <a:cubicBezTo>
                    <a:pt x="103" y="23"/>
                    <a:pt x="108" y="16"/>
                    <a:pt x="114" y="12"/>
                  </a:cubicBezTo>
                  <a:cubicBezTo>
                    <a:pt x="117" y="12"/>
                    <a:pt x="121" y="11"/>
                    <a:pt x="124" y="11"/>
                  </a:cubicBezTo>
                  <a:cubicBezTo>
                    <a:pt x="134" y="10"/>
                    <a:pt x="144" y="12"/>
                    <a:pt x="153" y="13"/>
                  </a:cubicBezTo>
                  <a:cubicBezTo>
                    <a:pt x="162" y="15"/>
                    <a:pt x="171" y="17"/>
                    <a:pt x="179" y="19"/>
                  </a:cubicBezTo>
                  <a:cubicBezTo>
                    <a:pt x="187" y="21"/>
                    <a:pt x="194" y="23"/>
                    <a:pt x="201" y="25"/>
                  </a:cubicBezTo>
                  <a:cubicBezTo>
                    <a:pt x="207" y="27"/>
                    <a:pt x="213" y="29"/>
                    <a:pt x="217" y="30"/>
                  </a:cubicBezTo>
                  <a:cubicBezTo>
                    <a:pt x="227" y="34"/>
                    <a:pt x="232" y="35"/>
                    <a:pt x="232" y="35"/>
                  </a:cubicBezTo>
                  <a:cubicBezTo>
                    <a:pt x="233" y="36"/>
                    <a:pt x="234" y="35"/>
                    <a:pt x="235" y="34"/>
                  </a:cubicBezTo>
                  <a:cubicBezTo>
                    <a:pt x="235" y="33"/>
                    <a:pt x="235" y="32"/>
                    <a:pt x="234" y="31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7"/>
            <p:cNvSpPr/>
            <p:nvPr/>
          </p:nvSpPr>
          <p:spPr bwMode="auto">
            <a:xfrm>
              <a:off x="6323233" y="1501775"/>
              <a:ext cx="209550" cy="309563"/>
            </a:xfrm>
            <a:custGeom>
              <a:avLst/>
              <a:gdLst>
                <a:gd name="T0" fmla="*/ 38 w 68"/>
                <a:gd name="T1" fmla="*/ 56 h 100"/>
                <a:gd name="T2" fmla="*/ 27 w 68"/>
                <a:gd name="T3" fmla="*/ 65 h 100"/>
                <a:gd name="T4" fmla="*/ 57 w 68"/>
                <a:gd name="T5" fmla="*/ 5 h 100"/>
                <a:gd name="T6" fmla="*/ 55 w 68"/>
                <a:gd name="T7" fmla="*/ 0 h 100"/>
                <a:gd name="T8" fmla="*/ 28 w 68"/>
                <a:gd name="T9" fmla="*/ 86 h 100"/>
                <a:gd name="T10" fmla="*/ 52 w 68"/>
                <a:gd name="T11" fmla="*/ 94 h 100"/>
                <a:gd name="T12" fmla="*/ 64 w 68"/>
                <a:gd name="T13" fmla="*/ 66 h 100"/>
                <a:gd name="T14" fmla="*/ 38 w 68"/>
                <a:gd name="T15" fmla="*/ 5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8" y="56"/>
                  </a:moveTo>
                  <a:cubicBezTo>
                    <a:pt x="33" y="57"/>
                    <a:pt x="29" y="61"/>
                    <a:pt x="27" y="65"/>
                  </a:cubicBezTo>
                  <a:cubicBezTo>
                    <a:pt x="19" y="25"/>
                    <a:pt x="56" y="6"/>
                    <a:pt x="57" y="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0" y="28"/>
                    <a:pt x="28" y="86"/>
                  </a:cubicBezTo>
                  <a:cubicBezTo>
                    <a:pt x="28" y="86"/>
                    <a:pt x="33" y="100"/>
                    <a:pt x="52" y="94"/>
                  </a:cubicBezTo>
                  <a:cubicBezTo>
                    <a:pt x="63" y="91"/>
                    <a:pt x="68" y="76"/>
                    <a:pt x="64" y="66"/>
                  </a:cubicBezTo>
                  <a:cubicBezTo>
                    <a:pt x="60" y="56"/>
                    <a:pt x="48" y="51"/>
                    <a:pt x="38" y="5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6450233" y="1652588"/>
              <a:ext cx="219075" cy="344488"/>
            </a:xfrm>
            <a:custGeom>
              <a:avLst/>
              <a:gdLst>
                <a:gd name="T0" fmla="*/ 2 w 71"/>
                <a:gd name="T1" fmla="*/ 105 h 111"/>
                <a:gd name="T2" fmla="*/ 8 w 71"/>
                <a:gd name="T3" fmla="*/ 103 h 111"/>
                <a:gd name="T4" fmla="*/ 23 w 71"/>
                <a:gd name="T5" fmla="*/ 97 h 111"/>
                <a:gd name="T6" fmla="*/ 32 w 71"/>
                <a:gd name="T7" fmla="*/ 93 h 111"/>
                <a:gd name="T8" fmla="*/ 41 w 71"/>
                <a:gd name="T9" fmla="*/ 86 h 111"/>
                <a:gd name="T10" fmla="*/ 48 w 71"/>
                <a:gd name="T11" fmla="*/ 78 h 111"/>
                <a:gd name="T12" fmla="*/ 52 w 71"/>
                <a:gd name="T13" fmla="*/ 69 h 111"/>
                <a:gd name="T14" fmla="*/ 53 w 71"/>
                <a:gd name="T15" fmla="*/ 58 h 111"/>
                <a:gd name="T16" fmla="*/ 52 w 71"/>
                <a:gd name="T17" fmla="*/ 46 h 111"/>
                <a:gd name="T18" fmla="*/ 50 w 71"/>
                <a:gd name="T19" fmla="*/ 35 h 111"/>
                <a:gd name="T20" fmla="*/ 46 w 71"/>
                <a:gd name="T21" fmla="*/ 25 h 111"/>
                <a:gd name="T22" fmla="*/ 43 w 71"/>
                <a:gd name="T23" fmla="*/ 17 h 111"/>
                <a:gd name="T24" fmla="*/ 41 w 71"/>
                <a:gd name="T25" fmla="*/ 10 h 111"/>
                <a:gd name="T26" fmla="*/ 39 w 71"/>
                <a:gd name="T27" fmla="*/ 4 h 111"/>
                <a:gd name="T28" fmla="*/ 39 w 71"/>
                <a:gd name="T29" fmla="*/ 4 h 111"/>
                <a:gd name="T30" fmla="*/ 40 w 71"/>
                <a:gd name="T31" fmla="*/ 0 h 111"/>
                <a:gd name="T32" fmla="*/ 44 w 71"/>
                <a:gd name="T33" fmla="*/ 1 h 111"/>
                <a:gd name="T34" fmla="*/ 48 w 71"/>
                <a:gd name="T35" fmla="*/ 6 h 111"/>
                <a:gd name="T36" fmla="*/ 53 w 71"/>
                <a:gd name="T37" fmla="*/ 12 h 111"/>
                <a:gd name="T38" fmla="*/ 58 w 71"/>
                <a:gd name="T39" fmla="*/ 20 h 111"/>
                <a:gd name="T40" fmla="*/ 64 w 71"/>
                <a:gd name="T41" fmla="*/ 30 h 111"/>
                <a:gd name="T42" fmla="*/ 69 w 71"/>
                <a:gd name="T43" fmla="*/ 43 h 111"/>
                <a:gd name="T44" fmla="*/ 71 w 71"/>
                <a:gd name="T45" fmla="*/ 57 h 111"/>
                <a:gd name="T46" fmla="*/ 70 w 71"/>
                <a:gd name="T47" fmla="*/ 73 h 111"/>
                <a:gd name="T48" fmla="*/ 63 w 71"/>
                <a:gd name="T49" fmla="*/ 88 h 111"/>
                <a:gd name="T50" fmla="*/ 51 w 71"/>
                <a:gd name="T51" fmla="*/ 99 h 111"/>
                <a:gd name="T52" fmla="*/ 27 w 71"/>
                <a:gd name="T53" fmla="*/ 109 h 111"/>
                <a:gd name="T54" fmla="*/ 9 w 71"/>
                <a:gd name="T55" fmla="*/ 111 h 111"/>
                <a:gd name="T56" fmla="*/ 2 w 71"/>
                <a:gd name="T57" fmla="*/ 110 h 111"/>
                <a:gd name="T58" fmla="*/ 0 w 71"/>
                <a:gd name="T59" fmla="*/ 107 h 111"/>
                <a:gd name="T60" fmla="*/ 2 w 71"/>
                <a:gd name="T61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1">
                  <a:moveTo>
                    <a:pt x="2" y="105"/>
                  </a:moveTo>
                  <a:cubicBezTo>
                    <a:pt x="2" y="105"/>
                    <a:pt x="4" y="104"/>
                    <a:pt x="8" y="103"/>
                  </a:cubicBezTo>
                  <a:cubicBezTo>
                    <a:pt x="12" y="102"/>
                    <a:pt x="17" y="100"/>
                    <a:pt x="23" y="97"/>
                  </a:cubicBezTo>
                  <a:cubicBezTo>
                    <a:pt x="26" y="96"/>
                    <a:pt x="29" y="94"/>
                    <a:pt x="32" y="93"/>
                  </a:cubicBezTo>
                  <a:cubicBezTo>
                    <a:pt x="35" y="91"/>
                    <a:pt x="38" y="89"/>
                    <a:pt x="41" y="86"/>
                  </a:cubicBezTo>
                  <a:cubicBezTo>
                    <a:pt x="44" y="84"/>
                    <a:pt x="46" y="81"/>
                    <a:pt x="48" y="78"/>
                  </a:cubicBezTo>
                  <a:cubicBezTo>
                    <a:pt x="50" y="75"/>
                    <a:pt x="51" y="72"/>
                    <a:pt x="52" y="69"/>
                  </a:cubicBezTo>
                  <a:cubicBezTo>
                    <a:pt x="53" y="65"/>
                    <a:pt x="53" y="62"/>
                    <a:pt x="53" y="58"/>
                  </a:cubicBezTo>
                  <a:cubicBezTo>
                    <a:pt x="53" y="54"/>
                    <a:pt x="53" y="50"/>
                    <a:pt x="52" y="46"/>
                  </a:cubicBezTo>
                  <a:cubicBezTo>
                    <a:pt x="51" y="43"/>
                    <a:pt x="51" y="39"/>
                    <a:pt x="50" y="35"/>
                  </a:cubicBezTo>
                  <a:cubicBezTo>
                    <a:pt x="49" y="32"/>
                    <a:pt x="48" y="28"/>
                    <a:pt x="46" y="25"/>
                  </a:cubicBezTo>
                  <a:cubicBezTo>
                    <a:pt x="45" y="22"/>
                    <a:pt x="44" y="19"/>
                    <a:pt x="43" y="17"/>
                  </a:cubicBezTo>
                  <a:cubicBezTo>
                    <a:pt x="42" y="14"/>
                    <a:pt x="42" y="12"/>
                    <a:pt x="41" y="10"/>
                  </a:cubicBezTo>
                  <a:cubicBezTo>
                    <a:pt x="39" y="6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2"/>
                    <a:pt x="39" y="1"/>
                    <a:pt x="40" y="0"/>
                  </a:cubicBezTo>
                  <a:cubicBezTo>
                    <a:pt x="42" y="0"/>
                    <a:pt x="43" y="0"/>
                    <a:pt x="44" y="1"/>
                  </a:cubicBezTo>
                  <a:cubicBezTo>
                    <a:pt x="44" y="1"/>
                    <a:pt x="45" y="3"/>
                    <a:pt x="48" y="6"/>
                  </a:cubicBezTo>
                  <a:cubicBezTo>
                    <a:pt x="49" y="8"/>
                    <a:pt x="51" y="9"/>
                    <a:pt x="53" y="12"/>
                  </a:cubicBezTo>
                  <a:cubicBezTo>
                    <a:pt x="54" y="14"/>
                    <a:pt x="56" y="17"/>
                    <a:pt x="58" y="20"/>
                  </a:cubicBezTo>
                  <a:cubicBezTo>
                    <a:pt x="60" y="23"/>
                    <a:pt x="62" y="26"/>
                    <a:pt x="64" y="30"/>
                  </a:cubicBezTo>
                  <a:cubicBezTo>
                    <a:pt x="66" y="34"/>
                    <a:pt x="67" y="38"/>
                    <a:pt x="69" y="43"/>
                  </a:cubicBezTo>
                  <a:cubicBezTo>
                    <a:pt x="70" y="47"/>
                    <a:pt x="71" y="52"/>
                    <a:pt x="71" y="57"/>
                  </a:cubicBezTo>
                  <a:cubicBezTo>
                    <a:pt x="71" y="62"/>
                    <a:pt x="71" y="68"/>
                    <a:pt x="70" y="73"/>
                  </a:cubicBezTo>
                  <a:cubicBezTo>
                    <a:pt x="68" y="78"/>
                    <a:pt x="66" y="84"/>
                    <a:pt x="63" y="88"/>
                  </a:cubicBezTo>
                  <a:cubicBezTo>
                    <a:pt x="60" y="93"/>
                    <a:pt x="55" y="96"/>
                    <a:pt x="51" y="99"/>
                  </a:cubicBezTo>
                  <a:cubicBezTo>
                    <a:pt x="43" y="105"/>
                    <a:pt x="34" y="108"/>
                    <a:pt x="27" y="109"/>
                  </a:cubicBezTo>
                  <a:cubicBezTo>
                    <a:pt x="20" y="111"/>
                    <a:pt x="13" y="111"/>
                    <a:pt x="9" y="111"/>
                  </a:cubicBezTo>
                  <a:cubicBezTo>
                    <a:pt x="5" y="111"/>
                    <a:pt x="2" y="110"/>
                    <a:pt x="2" y="110"/>
                  </a:cubicBezTo>
                  <a:cubicBezTo>
                    <a:pt x="1" y="110"/>
                    <a:pt x="0" y="109"/>
                    <a:pt x="0" y="107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9"/>
            <p:cNvSpPr/>
            <p:nvPr/>
          </p:nvSpPr>
          <p:spPr bwMode="auto">
            <a:xfrm>
              <a:off x="6470870" y="1824038"/>
              <a:ext cx="117475" cy="117475"/>
            </a:xfrm>
            <a:custGeom>
              <a:avLst/>
              <a:gdLst>
                <a:gd name="T0" fmla="*/ 2 w 38"/>
                <a:gd name="T1" fmla="*/ 32 h 38"/>
                <a:gd name="T2" fmla="*/ 8 w 38"/>
                <a:gd name="T3" fmla="*/ 30 h 38"/>
                <a:gd name="T4" fmla="*/ 17 w 38"/>
                <a:gd name="T5" fmla="*/ 23 h 38"/>
                <a:gd name="T6" fmla="*/ 20 w 38"/>
                <a:gd name="T7" fmla="*/ 18 h 38"/>
                <a:gd name="T8" fmla="*/ 21 w 38"/>
                <a:gd name="T9" fmla="*/ 15 h 38"/>
                <a:gd name="T10" fmla="*/ 22 w 38"/>
                <a:gd name="T11" fmla="*/ 13 h 38"/>
                <a:gd name="T12" fmla="*/ 22 w 38"/>
                <a:gd name="T13" fmla="*/ 9 h 38"/>
                <a:gd name="T14" fmla="*/ 22 w 38"/>
                <a:gd name="T15" fmla="*/ 8 h 38"/>
                <a:gd name="T16" fmla="*/ 22 w 38"/>
                <a:gd name="T17" fmla="*/ 8 h 38"/>
                <a:gd name="T18" fmla="*/ 30 w 38"/>
                <a:gd name="T19" fmla="*/ 0 h 38"/>
                <a:gd name="T20" fmla="*/ 38 w 38"/>
                <a:gd name="T21" fmla="*/ 8 h 38"/>
                <a:gd name="T22" fmla="*/ 38 w 38"/>
                <a:gd name="T23" fmla="*/ 10 h 38"/>
                <a:gd name="T24" fmla="*/ 37 w 38"/>
                <a:gd name="T25" fmla="*/ 12 h 38"/>
                <a:gd name="T26" fmla="*/ 35 w 38"/>
                <a:gd name="T27" fmla="*/ 17 h 38"/>
                <a:gd name="T28" fmla="*/ 34 w 38"/>
                <a:gd name="T29" fmla="*/ 21 h 38"/>
                <a:gd name="T30" fmla="*/ 31 w 38"/>
                <a:gd name="T31" fmla="*/ 24 h 38"/>
                <a:gd name="T32" fmla="*/ 25 w 38"/>
                <a:gd name="T33" fmla="*/ 31 h 38"/>
                <a:gd name="T34" fmla="*/ 10 w 38"/>
                <a:gd name="T35" fmla="*/ 37 h 38"/>
                <a:gd name="T36" fmla="*/ 3 w 38"/>
                <a:gd name="T37" fmla="*/ 38 h 38"/>
                <a:gd name="T38" fmla="*/ 0 w 38"/>
                <a:gd name="T39" fmla="*/ 35 h 38"/>
                <a:gd name="T40" fmla="*/ 2 w 38"/>
                <a:gd name="T4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8">
                  <a:moveTo>
                    <a:pt x="2" y="32"/>
                  </a:moveTo>
                  <a:cubicBezTo>
                    <a:pt x="2" y="32"/>
                    <a:pt x="4" y="32"/>
                    <a:pt x="8" y="30"/>
                  </a:cubicBezTo>
                  <a:cubicBezTo>
                    <a:pt x="11" y="29"/>
                    <a:pt x="15" y="26"/>
                    <a:pt x="17" y="23"/>
                  </a:cubicBezTo>
                  <a:cubicBezTo>
                    <a:pt x="19" y="21"/>
                    <a:pt x="20" y="19"/>
                    <a:pt x="20" y="18"/>
                  </a:cubicBezTo>
                  <a:cubicBezTo>
                    <a:pt x="21" y="17"/>
                    <a:pt x="21" y="16"/>
                    <a:pt x="21" y="15"/>
                  </a:cubicBezTo>
                  <a:cubicBezTo>
                    <a:pt x="21" y="15"/>
                    <a:pt x="22" y="14"/>
                    <a:pt x="22" y="13"/>
                  </a:cubicBezTo>
                  <a:cubicBezTo>
                    <a:pt x="22" y="12"/>
                    <a:pt x="22" y="10"/>
                    <a:pt x="22" y="9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ubicBezTo>
                    <a:pt x="35" y="0"/>
                    <a:pt x="38" y="4"/>
                    <a:pt x="38" y="8"/>
                  </a:cubicBezTo>
                  <a:cubicBezTo>
                    <a:pt x="38" y="9"/>
                    <a:pt x="38" y="9"/>
                    <a:pt x="38" y="10"/>
                  </a:cubicBezTo>
                  <a:cubicBezTo>
                    <a:pt x="38" y="10"/>
                    <a:pt x="38" y="11"/>
                    <a:pt x="37" y="12"/>
                  </a:cubicBezTo>
                  <a:cubicBezTo>
                    <a:pt x="37" y="13"/>
                    <a:pt x="36" y="15"/>
                    <a:pt x="35" y="17"/>
                  </a:cubicBezTo>
                  <a:cubicBezTo>
                    <a:pt x="35" y="18"/>
                    <a:pt x="34" y="19"/>
                    <a:pt x="34" y="21"/>
                  </a:cubicBezTo>
                  <a:cubicBezTo>
                    <a:pt x="33" y="22"/>
                    <a:pt x="32" y="23"/>
                    <a:pt x="31" y="24"/>
                  </a:cubicBezTo>
                  <a:cubicBezTo>
                    <a:pt x="29" y="26"/>
                    <a:pt x="27" y="29"/>
                    <a:pt x="25" y="31"/>
                  </a:cubicBezTo>
                  <a:cubicBezTo>
                    <a:pt x="20" y="34"/>
                    <a:pt x="14" y="36"/>
                    <a:pt x="10" y="37"/>
                  </a:cubicBezTo>
                  <a:cubicBezTo>
                    <a:pt x="6" y="38"/>
                    <a:pt x="3" y="38"/>
                    <a:pt x="3" y="38"/>
                  </a:cubicBezTo>
                  <a:cubicBezTo>
                    <a:pt x="1" y="38"/>
                    <a:pt x="0" y="37"/>
                    <a:pt x="0" y="35"/>
                  </a:cubicBezTo>
                  <a:cubicBezTo>
                    <a:pt x="0" y="34"/>
                    <a:pt x="1" y="33"/>
                    <a:pt x="2" y="3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0"/>
            <p:cNvSpPr/>
            <p:nvPr/>
          </p:nvSpPr>
          <p:spPr bwMode="auto">
            <a:xfrm>
              <a:off x="6861395" y="1492250"/>
              <a:ext cx="419100" cy="411163"/>
            </a:xfrm>
            <a:custGeom>
              <a:avLst/>
              <a:gdLst>
                <a:gd name="T0" fmla="*/ 99 w 136"/>
                <a:gd name="T1" fmla="*/ 2 h 133"/>
                <a:gd name="T2" fmla="*/ 79 w 136"/>
                <a:gd name="T3" fmla="*/ 5 h 133"/>
                <a:gd name="T4" fmla="*/ 79 w 136"/>
                <a:gd name="T5" fmla="*/ 7 h 133"/>
                <a:gd name="T6" fmla="*/ 81 w 136"/>
                <a:gd name="T7" fmla="*/ 10 h 133"/>
                <a:gd name="T8" fmla="*/ 104 w 136"/>
                <a:gd name="T9" fmla="*/ 26 h 133"/>
                <a:gd name="T10" fmla="*/ 103 w 136"/>
                <a:gd name="T11" fmla="*/ 36 h 133"/>
                <a:gd name="T12" fmla="*/ 64 w 136"/>
                <a:gd name="T13" fmla="*/ 49 h 133"/>
                <a:gd name="T14" fmla="*/ 49 w 136"/>
                <a:gd name="T15" fmla="*/ 43 h 133"/>
                <a:gd name="T16" fmla="*/ 48 w 136"/>
                <a:gd name="T17" fmla="*/ 43 h 133"/>
                <a:gd name="T18" fmla="*/ 45 w 136"/>
                <a:gd name="T19" fmla="*/ 44 h 133"/>
                <a:gd name="T20" fmla="*/ 44 w 136"/>
                <a:gd name="T21" fmla="*/ 47 h 133"/>
                <a:gd name="T22" fmla="*/ 44 w 136"/>
                <a:gd name="T23" fmla="*/ 48 h 133"/>
                <a:gd name="T24" fmla="*/ 49 w 136"/>
                <a:gd name="T25" fmla="*/ 63 h 133"/>
                <a:gd name="T26" fmla="*/ 37 w 136"/>
                <a:gd name="T27" fmla="*/ 101 h 133"/>
                <a:gd name="T28" fmla="*/ 26 w 136"/>
                <a:gd name="T29" fmla="*/ 102 h 133"/>
                <a:gd name="T30" fmla="*/ 9 w 136"/>
                <a:gd name="T31" fmla="*/ 79 h 133"/>
                <a:gd name="T32" fmla="*/ 7 w 136"/>
                <a:gd name="T33" fmla="*/ 77 h 133"/>
                <a:gd name="T34" fmla="*/ 5 w 136"/>
                <a:gd name="T35" fmla="*/ 78 h 133"/>
                <a:gd name="T36" fmla="*/ 2 w 136"/>
                <a:gd name="T37" fmla="*/ 97 h 133"/>
                <a:gd name="T38" fmla="*/ 34 w 136"/>
                <a:gd name="T39" fmla="*/ 125 h 133"/>
                <a:gd name="T40" fmla="*/ 69 w 136"/>
                <a:gd name="T41" fmla="*/ 95 h 133"/>
                <a:gd name="T42" fmla="*/ 115 w 136"/>
                <a:gd name="T43" fmla="*/ 128 h 133"/>
                <a:gd name="T44" fmla="*/ 132 w 136"/>
                <a:gd name="T45" fmla="*/ 129 h 133"/>
                <a:gd name="T46" fmla="*/ 131 w 136"/>
                <a:gd name="T47" fmla="*/ 112 h 133"/>
                <a:gd name="T48" fmla="*/ 97 w 136"/>
                <a:gd name="T49" fmla="*/ 68 h 133"/>
                <a:gd name="T50" fmla="*/ 127 w 136"/>
                <a:gd name="T51" fmla="*/ 34 h 133"/>
                <a:gd name="T52" fmla="*/ 99 w 136"/>
                <a:gd name="T5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99" y="2"/>
                  </a:moveTo>
                  <a:cubicBezTo>
                    <a:pt x="91" y="0"/>
                    <a:pt x="83" y="1"/>
                    <a:pt x="79" y="5"/>
                  </a:cubicBezTo>
                  <a:cubicBezTo>
                    <a:pt x="79" y="5"/>
                    <a:pt x="78" y="6"/>
                    <a:pt x="79" y="7"/>
                  </a:cubicBezTo>
                  <a:cubicBezTo>
                    <a:pt x="79" y="8"/>
                    <a:pt x="80" y="9"/>
                    <a:pt x="81" y="10"/>
                  </a:cubicBezTo>
                  <a:cubicBezTo>
                    <a:pt x="81" y="10"/>
                    <a:pt x="99" y="15"/>
                    <a:pt x="104" y="26"/>
                  </a:cubicBezTo>
                  <a:cubicBezTo>
                    <a:pt x="105" y="29"/>
                    <a:pt x="105" y="32"/>
                    <a:pt x="103" y="36"/>
                  </a:cubicBezTo>
                  <a:cubicBezTo>
                    <a:pt x="95" y="54"/>
                    <a:pt x="71" y="50"/>
                    <a:pt x="64" y="49"/>
                  </a:cubicBezTo>
                  <a:cubicBezTo>
                    <a:pt x="59" y="48"/>
                    <a:pt x="54" y="46"/>
                    <a:pt x="49" y="43"/>
                  </a:cubicBezTo>
                  <a:cubicBezTo>
                    <a:pt x="49" y="43"/>
                    <a:pt x="48" y="43"/>
                    <a:pt x="48" y="43"/>
                  </a:cubicBezTo>
                  <a:cubicBezTo>
                    <a:pt x="47" y="43"/>
                    <a:pt x="46" y="43"/>
                    <a:pt x="45" y="44"/>
                  </a:cubicBezTo>
                  <a:cubicBezTo>
                    <a:pt x="44" y="45"/>
                    <a:pt x="44" y="46"/>
                    <a:pt x="44" y="47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6" y="53"/>
                    <a:pt x="48" y="58"/>
                    <a:pt x="49" y="63"/>
                  </a:cubicBezTo>
                  <a:cubicBezTo>
                    <a:pt x="51" y="70"/>
                    <a:pt x="55" y="93"/>
                    <a:pt x="37" y="101"/>
                  </a:cubicBezTo>
                  <a:cubicBezTo>
                    <a:pt x="33" y="103"/>
                    <a:pt x="29" y="103"/>
                    <a:pt x="26" y="102"/>
                  </a:cubicBezTo>
                  <a:cubicBezTo>
                    <a:pt x="15" y="97"/>
                    <a:pt x="9" y="79"/>
                    <a:pt x="9" y="79"/>
                  </a:cubicBezTo>
                  <a:cubicBezTo>
                    <a:pt x="9" y="78"/>
                    <a:pt x="8" y="77"/>
                    <a:pt x="7" y="77"/>
                  </a:cubicBezTo>
                  <a:cubicBezTo>
                    <a:pt x="6" y="77"/>
                    <a:pt x="5" y="77"/>
                    <a:pt x="5" y="78"/>
                  </a:cubicBezTo>
                  <a:cubicBezTo>
                    <a:pt x="1" y="82"/>
                    <a:pt x="0" y="89"/>
                    <a:pt x="2" y="97"/>
                  </a:cubicBezTo>
                  <a:cubicBezTo>
                    <a:pt x="5" y="110"/>
                    <a:pt x="15" y="124"/>
                    <a:pt x="34" y="125"/>
                  </a:cubicBezTo>
                  <a:cubicBezTo>
                    <a:pt x="56" y="125"/>
                    <a:pt x="65" y="106"/>
                    <a:pt x="69" y="95"/>
                  </a:cubicBezTo>
                  <a:cubicBezTo>
                    <a:pt x="82" y="119"/>
                    <a:pt x="113" y="127"/>
                    <a:pt x="115" y="128"/>
                  </a:cubicBezTo>
                  <a:cubicBezTo>
                    <a:pt x="115" y="128"/>
                    <a:pt x="128" y="133"/>
                    <a:pt x="132" y="129"/>
                  </a:cubicBezTo>
                  <a:cubicBezTo>
                    <a:pt x="136" y="125"/>
                    <a:pt x="131" y="113"/>
                    <a:pt x="131" y="112"/>
                  </a:cubicBezTo>
                  <a:cubicBezTo>
                    <a:pt x="130" y="111"/>
                    <a:pt x="122" y="81"/>
                    <a:pt x="97" y="68"/>
                  </a:cubicBezTo>
                  <a:cubicBezTo>
                    <a:pt x="108" y="64"/>
                    <a:pt x="128" y="55"/>
                    <a:pt x="127" y="34"/>
                  </a:cubicBezTo>
                  <a:cubicBezTo>
                    <a:pt x="127" y="15"/>
                    <a:pt x="112" y="5"/>
                    <a:pt x="99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6708995" y="1346200"/>
              <a:ext cx="420688" cy="409575"/>
            </a:xfrm>
            <a:custGeom>
              <a:avLst/>
              <a:gdLst>
                <a:gd name="T0" fmla="*/ 134 w 136"/>
                <a:gd name="T1" fmla="*/ 35 h 132"/>
                <a:gd name="T2" fmla="*/ 131 w 136"/>
                <a:gd name="T3" fmla="*/ 54 h 132"/>
                <a:gd name="T4" fmla="*/ 128 w 136"/>
                <a:gd name="T5" fmla="*/ 55 h 132"/>
                <a:gd name="T6" fmla="*/ 126 w 136"/>
                <a:gd name="T7" fmla="*/ 53 h 132"/>
                <a:gd name="T8" fmla="*/ 110 w 136"/>
                <a:gd name="T9" fmla="*/ 31 h 132"/>
                <a:gd name="T10" fmla="*/ 99 w 136"/>
                <a:gd name="T11" fmla="*/ 31 h 132"/>
                <a:gd name="T12" fmla="*/ 86 w 136"/>
                <a:gd name="T13" fmla="*/ 69 h 132"/>
                <a:gd name="T14" fmla="*/ 92 w 136"/>
                <a:gd name="T15" fmla="*/ 84 h 132"/>
                <a:gd name="T16" fmla="*/ 92 w 136"/>
                <a:gd name="T17" fmla="*/ 85 h 132"/>
                <a:gd name="T18" fmla="*/ 91 w 136"/>
                <a:gd name="T19" fmla="*/ 88 h 132"/>
                <a:gd name="T20" fmla="*/ 87 w 136"/>
                <a:gd name="T21" fmla="*/ 89 h 132"/>
                <a:gd name="T22" fmla="*/ 87 w 136"/>
                <a:gd name="T23" fmla="*/ 89 h 132"/>
                <a:gd name="T24" fmla="*/ 71 w 136"/>
                <a:gd name="T25" fmla="*/ 84 h 132"/>
                <a:gd name="T26" fmla="*/ 32 w 136"/>
                <a:gd name="T27" fmla="*/ 96 h 132"/>
                <a:gd name="T28" fmla="*/ 32 w 136"/>
                <a:gd name="T29" fmla="*/ 107 h 132"/>
                <a:gd name="T30" fmla="*/ 55 w 136"/>
                <a:gd name="T31" fmla="*/ 123 h 132"/>
                <a:gd name="T32" fmla="*/ 57 w 136"/>
                <a:gd name="T33" fmla="*/ 125 h 132"/>
                <a:gd name="T34" fmla="*/ 56 w 136"/>
                <a:gd name="T35" fmla="*/ 127 h 132"/>
                <a:gd name="T36" fmla="*/ 36 w 136"/>
                <a:gd name="T37" fmla="*/ 130 h 132"/>
                <a:gd name="T38" fmla="*/ 8 w 136"/>
                <a:gd name="T39" fmla="*/ 98 h 132"/>
                <a:gd name="T40" fmla="*/ 39 w 136"/>
                <a:gd name="T41" fmla="*/ 64 h 132"/>
                <a:gd name="T42" fmla="*/ 5 w 136"/>
                <a:gd name="T43" fmla="*/ 20 h 132"/>
                <a:gd name="T44" fmla="*/ 4 w 136"/>
                <a:gd name="T45" fmla="*/ 3 h 132"/>
                <a:gd name="T46" fmla="*/ 21 w 136"/>
                <a:gd name="T47" fmla="*/ 4 h 132"/>
                <a:gd name="T48" fmla="*/ 66 w 136"/>
                <a:gd name="T49" fmla="*/ 37 h 132"/>
                <a:gd name="T50" fmla="*/ 101 w 136"/>
                <a:gd name="T51" fmla="*/ 8 h 132"/>
                <a:gd name="T52" fmla="*/ 134 w 136"/>
                <a:gd name="T53" fmla="*/ 3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134" y="35"/>
                  </a:moveTo>
                  <a:cubicBezTo>
                    <a:pt x="136" y="43"/>
                    <a:pt x="135" y="51"/>
                    <a:pt x="131" y="54"/>
                  </a:cubicBezTo>
                  <a:cubicBezTo>
                    <a:pt x="130" y="55"/>
                    <a:pt x="129" y="55"/>
                    <a:pt x="128" y="55"/>
                  </a:cubicBezTo>
                  <a:cubicBezTo>
                    <a:pt x="127" y="55"/>
                    <a:pt x="127" y="54"/>
                    <a:pt x="126" y="53"/>
                  </a:cubicBezTo>
                  <a:cubicBezTo>
                    <a:pt x="126" y="53"/>
                    <a:pt x="120" y="35"/>
                    <a:pt x="110" y="31"/>
                  </a:cubicBezTo>
                  <a:cubicBezTo>
                    <a:pt x="106" y="29"/>
                    <a:pt x="103" y="29"/>
                    <a:pt x="99" y="31"/>
                  </a:cubicBezTo>
                  <a:cubicBezTo>
                    <a:pt x="81" y="39"/>
                    <a:pt x="85" y="62"/>
                    <a:pt x="86" y="69"/>
                  </a:cubicBezTo>
                  <a:cubicBezTo>
                    <a:pt x="87" y="74"/>
                    <a:pt x="89" y="79"/>
                    <a:pt x="92" y="84"/>
                  </a:cubicBezTo>
                  <a:cubicBezTo>
                    <a:pt x="92" y="84"/>
                    <a:pt x="92" y="85"/>
                    <a:pt x="92" y="85"/>
                  </a:cubicBezTo>
                  <a:cubicBezTo>
                    <a:pt x="92" y="86"/>
                    <a:pt x="92" y="87"/>
                    <a:pt x="91" y="88"/>
                  </a:cubicBezTo>
                  <a:cubicBezTo>
                    <a:pt x="90" y="89"/>
                    <a:pt x="89" y="89"/>
                    <a:pt x="87" y="89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2" y="87"/>
                    <a:pt x="77" y="85"/>
                    <a:pt x="71" y="84"/>
                  </a:cubicBezTo>
                  <a:cubicBezTo>
                    <a:pt x="64" y="82"/>
                    <a:pt x="41" y="78"/>
                    <a:pt x="32" y="96"/>
                  </a:cubicBezTo>
                  <a:cubicBezTo>
                    <a:pt x="30" y="100"/>
                    <a:pt x="30" y="103"/>
                    <a:pt x="32" y="107"/>
                  </a:cubicBezTo>
                  <a:cubicBezTo>
                    <a:pt x="36" y="117"/>
                    <a:pt x="55" y="123"/>
                    <a:pt x="55" y="123"/>
                  </a:cubicBezTo>
                  <a:cubicBezTo>
                    <a:pt x="56" y="123"/>
                    <a:pt x="57" y="124"/>
                    <a:pt x="57" y="125"/>
                  </a:cubicBezTo>
                  <a:cubicBezTo>
                    <a:pt x="57" y="126"/>
                    <a:pt x="57" y="127"/>
                    <a:pt x="56" y="127"/>
                  </a:cubicBezTo>
                  <a:cubicBezTo>
                    <a:pt x="52" y="131"/>
                    <a:pt x="45" y="132"/>
                    <a:pt x="36" y="130"/>
                  </a:cubicBezTo>
                  <a:cubicBezTo>
                    <a:pt x="23" y="127"/>
                    <a:pt x="8" y="117"/>
                    <a:pt x="8" y="98"/>
                  </a:cubicBezTo>
                  <a:cubicBezTo>
                    <a:pt x="8" y="77"/>
                    <a:pt x="27" y="68"/>
                    <a:pt x="39" y="64"/>
                  </a:cubicBezTo>
                  <a:cubicBezTo>
                    <a:pt x="13" y="52"/>
                    <a:pt x="5" y="21"/>
                    <a:pt x="5" y="20"/>
                  </a:cubicBezTo>
                  <a:cubicBezTo>
                    <a:pt x="5" y="20"/>
                    <a:pt x="0" y="7"/>
                    <a:pt x="4" y="3"/>
                  </a:cubicBezTo>
                  <a:cubicBezTo>
                    <a:pt x="8" y="0"/>
                    <a:pt x="20" y="4"/>
                    <a:pt x="21" y="4"/>
                  </a:cubicBezTo>
                  <a:cubicBezTo>
                    <a:pt x="22" y="5"/>
                    <a:pt x="53" y="13"/>
                    <a:pt x="66" y="37"/>
                  </a:cubicBezTo>
                  <a:cubicBezTo>
                    <a:pt x="70" y="26"/>
                    <a:pt x="80" y="7"/>
                    <a:pt x="101" y="8"/>
                  </a:cubicBezTo>
                  <a:cubicBezTo>
                    <a:pt x="121" y="8"/>
                    <a:pt x="131" y="22"/>
                    <a:pt x="134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911225" y="1811338"/>
              <a:ext cx="5375275" cy="257175"/>
              <a:chOff x="911225" y="1811338"/>
              <a:chExt cx="7635876" cy="257175"/>
            </a:xfrm>
          </p:grpSpPr>
          <p:sp>
            <p:nvSpPr>
              <p:cNvPr id="59" name="Freeform 52"/>
              <p:cNvSpPr/>
              <p:nvPr/>
            </p:nvSpPr>
            <p:spPr bwMode="auto">
              <a:xfrm>
                <a:off x="911225" y="2033588"/>
                <a:ext cx="7635876" cy="34925"/>
              </a:xfrm>
              <a:custGeom>
                <a:avLst/>
                <a:gdLst>
                  <a:gd name="T0" fmla="*/ 2465 w 2470"/>
                  <a:gd name="T1" fmla="*/ 0 h 11"/>
                  <a:gd name="T2" fmla="*/ 6 w 2470"/>
                  <a:gd name="T3" fmla="*/ 0 h 11"/>
                  <a:gd name="T4" fmla="*/ 0 w 2470"/>
                  <a:gd name="T5" fmla="*/ 6 h 11"/>
                  <a:gd name="T6" fmla="*/ 6 w 2470"/>
                  <a:gd name="T7" fmla="*/ 11 h 11"/>
                  <a:gd name="T8" fmla="*/ 2465 w 2470"/>
                  <a:gd name="T9" fmla="*/ 11 h 11"/>
                  <a:gd name="T10" fmla="*/ 2470 w 2470"/>
                  <a:gd name="T11" fmla="*/ 6 h 11"/>
                  <a:gd name="T12" fmla="*/ 2465 w 247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0" h="11">
                    <a:moveTo>
                      <a:pt x="246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2465" y="11"/>
                      <a:pt x="2465" y="11"/>
                      <a:pt x="2465" y="11"/>
                    </a:cubicBezTo>
                    <a:cubicBezTo>
                      <a:pt x="2468" y="11"/>
                      <a:pt x="2470" y="9"/>
                      <a:pt x="2470" y="6"/>
                    </a:cubicBezTo>
                    <a:cubicBezTo>
                      <a:pt x="2470" y="3"/>
                      <a:pt x="2468" y="0"/>
                      <a:pt x="2465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3"/>
              <p:cNvSpPr/>
              <p:nvPr/>
            </p:nvSpPr>
            <p:spPr bwMode="auto">
              <a:xfrm>
                <a:off x="1192212" y="1925638"/>
                <a:ext cx="7077076" cy="28575"/>
              </a:xfrm>
              <a:custGeom>
                <a:avLst/>
                <a:gdLst>
                  <a:gd name="T0" fmla="*/ 2284 w 2289"/>
                  <a:gd name="T1" fmla="*/ 0 h 9"/>
                  <a:gd name="T2" fmla="*/ 4 w 2289"/>
                  <a:gd name="T3" fmla="*/ 0 h 9"/>
                  <a:gd name="T4" fmla="*/ 0 w 2289"/>
                  <a:gd name="T5" fmla="*/ 4 h 9"/>
                  <a:gd name="T6" fmla="*/ 4 w 2289"/>
                  <a:gd name="T7" fmla="*/ 9 h 9"/>
                  <a:gd name="T8" fmla="*/ 2284 w 2289"/>
                  <a:gd name="T9" fmla="*/ 9 h 9"/>
                  <a:gd name="T10" fmla="*/ 2289 w 2289"/>
                  <a:gd name="T11" fmla="*/ 4 h 9"/>
                  <a:gd name="T12" fmla="*/ 2284 w 228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2284" y="9"/>
                      <a:pt x="2284" y="9"/>
                      <a:pt x="2284" y="9"/>
                    </a:cubicBezTo>
                    <a:cubicBezTo>
                      <a:pt x="2287" y="9"/>
                      <a:pt x="2289" y="7"/>
                      <a:pt x="2289" y="4"/>
                    </a:cubicBezTo>
                    <a:cubicBezTo>
                      <a:pt x="2289" y="2"/>
                      <a:pt x="2287" y="0"/>
                      <a:pt x="2284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4"/>
              <p:cNvSpPr/>
              <p:nvPr/>
            </p:nvSpPr>
            <p:spPr bwMode="auto">
              <a:xfrm>
                <a:off x="1192212" y="1811338"/>
                <a:ext cx="7077076" cy="26988"/>
              </a:xfrm>
              <a:custGeom>
                <a:avLst/>
                <a:gdLst>
                  <a:gd name="T0" fmla="*/ 2284 w 2289"/>
                  <a:gd name="T1" fmla="*/ 0 h 9"/>
                  <a:gd name="T2" fmla="*/ 4 w 2289"/>
                  <a:gd name="T3" fmla="*/ 0 h 9"/>
                  <a:gd name="T4" fmla="*/ 0 w 2289"/>
                  <a:gd name="T5" fmla="*/ 5 h 9"/>
                  <a:gd name="T6" fmla="*/ 4 w 2289"/>
                  <a:gd name="T7" fmla="*/ 9 h 9"/>
                  <a:gd name="T8" fmla="*/ 2284 w 2289"/>
                  <a:gd name="T9" fmla="*/ 9 h 9"/>
                  <a:gd name="T10" fmla="*/ 2289 w 2289"/>
                  <a:gd name="T11" fmla="*/ 5 h 9"/>
                  <a:gd name="T12" fmla="*/ 2284 w 228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2284" y="9"/>
                      <a:pt x="2284" y="9"/>
                      <a:pt x="2284" y="9"/>
                    </a:cubicBezTo>
                    <a:cubicBezTo>
                      <a:pt x="2287" y="9"/>
                      <a:pt x="2289" y="7"/>
                      <a:pt x="2289" y="5"/>
                    </a:cubicBezTo>
                    <a:cubicBezTo>
                      <a:pt x="2289" y="2"/>
                      <a:pt x="2287" y="0"/>
                      <a:pt x="2284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0B0FECD5-0B72-45EB-ACC2-3105D50931FC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B1CE9697-56CE-4FA7-962B-B73279CA71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7954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717800"/>
            <a:ext cx="3868340" cy="34718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954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717800"/>
            <a:ext cx="3887391" cy="34718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6D8199B8-9E98-476C-B5A6-B8710BF811D9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000C2C49-0D2E-4124-80C5-6F1189C7F8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1" y="631950"/>
            <a:ext cx="8024959" cy="5594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68" y="1333521"/>
            <a:ext cx="1149465" cy="4190959"/>
          </a:xfrm>
          <a:prstGeom prst="rect">
            <a:avLst/>
          </a:prstGeom>
        </p:spPr>
      </p:pic>
      <p:sp>
        <p:nvSpPr>
          <p:cNvPr id="14" name="文本框 17"/>
          <p:cNvSpPr txBox="1">
            <a:spLocks noChangeArrowheads="1"/>
          </p:cNvSpPr>
          <p:nvPr/>
        </p:nvSpPr>
        <p:spPr bwMode="auto">
          <a:xfrm>
            <a:off x="3723031" y="3649188"/>
            <a:ext cx="1666277" cy="25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989D1F7D-C3E2-4FD1-9092-7FD0FB2B0AD3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A667DF24-26A6-4275-8CD7-4986420DFF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13000" y="2489200"/>
            <a:ext cx="4318000" cy="952500"/>
          </a:xfrm>
        </p:spPr>
        <p:txBody>
          <a:bodyPr anchor="b">
            <a:normAutofit/>
          </a:bodyPr>
          <a:lstStyle>
            <a:lvl1pPr algn="dist">
              <a:defRPr sz="39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3" hasCustomPrompt="1"/>
          </p:nvPr>
        </p:nvSpPr>
        <p:spPr>
          <a:xfrm>
            <a:off x="2412999" y="3470276"/>
            <a:ext cx="4318002" cy="317410"/>
          </a:xfrm>
        </p:spPr>
        <p:txBody>
          <a:bodyPr>
            <a:noAutofit/>
          </a:bodyPr>
          <a:lstStyle>
            <a:lvl1pPr marL="0" indent="0" algn="dist">
              <a:buFontTx/>
              <a:buNone/>
              <a:defRPr sz="1800"/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7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2412999" y="3823187"/>
            <a:ext cx="4318002" cy="31741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7A4BE68B-CC69-435A-B48F-C8AE6F0AE148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F33906AD-417A-41C7-A096-9FAF3BB058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711200"/>
            <a:ext cx="3196800" cy="16002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014391" y="733425"/>
            <a:ext cx="4627800" cy="540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3114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  <a:t>2019/9/16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22028" y="365125"/>
            <a:ext cx="993322" cy="5811838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740978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0327183-BBE8-47C2-B9EA-A683CDDFEE73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65C5CA9-3F52-42CA-844A-76F8258105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3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484313"/>
            <a:ext cx="8229600" cy="46418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push/>
  </p:transition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200" b="1" i="0" u="none" kern="1200" baseline="0">
          <a:solidFill>
            <a:schemeClr val="bg1"/>
          </a:solidFill>
          <a:latin typeface="+mj-lt"/>
          <a:ea typeface="+mj-ea"/>
          <a:cs typeface="+mj-cs"/>
          <a:sym typeface="Calibri" panose="020F0502020204030204" charset="0"/>
        </a:defRPr>
      </a:lvl1pPr>
    </p:titleStyle>
    <p:bodyStyle>
      <a:lvl1pPr marL="342900" lvl="0" indent="-3429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742950" lvl="1" indent="-28575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2pPr>
      <a:lvl3pPr marL="1143000" lvl="2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3pPr>
      <a:lvl4pPr marL="1600200" lvl="3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4pPr>
      <a:lvl5pPr marL="2057400" lvl="4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5pPr>
      <a:lvl6pPr marL="2514600" lvl="5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6pPr>
      <a:lvl7pPr marL="2971800" lvl="6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7pPr>
      <a:lvl8pPr marL="3429000" lvl="7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8pPr>
      <a:lvl9pPr marL="3886200" lvl="8" indent="-228600" algn="l" defTabSz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en.wikipedia.org/wiki/Circ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en.wikipedia.org/wiki/Circ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en.wikipedia.org/wiki/Circ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en.wikipedia.org/wiki/Circ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en.wikipedia.org/wiki/Circ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en.wikipedia.org/wiki/Circ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en.wikipedia.org/wiki/Circ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en.wikipedia.org/wiki/Circ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en.wikipedia.org/wiki/Circ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r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en.wikipedia.org/wiki/Circ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022C9-E27E-49A1-B0FC-C9AF457C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86267F-145F-4EE7-A115-4D32B9C9C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5" b="32819"/>
          <a:stretch/>
        </p:blipFill>
        <p:spPr>
          <a:xfrm>
            <a:off x="0" y="0"/>
            <a:ext cx="9144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30D06C7-6318-4D0F-B88E-4AD65384B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25144"/>
            <a:ext cx="9144000" cy="1346037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第二讲  唯理论之笛卡尔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132CE5-69C9-4601-8A58-8B7378E00B7E}"/>
              </a:ext>
            </a:extLst>
          </p:cNvPr>
          <p:cNvSpPr txBox="1"/>
          <p:nvPr/>
        </p:nvSpPr>
        <p:spPr>
          <a:xfrm>
            <a:off x="3131840" y="6124574"/>
            <a:ext cx="3141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Rene Descartes，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1596-1650</a:t>
            </a:r>
          </a:p>
        </p:txBody>
      </p:sp>
    </p:spTree>
    <p:extLst>
      <p:ext uri="{BB962C8B-B14F-4D97-AF65-F5344CB8AC3E}">
        <p14:creationId xmlns:p14="http://schemas.microsoft.com/office/powerpoint/2010/main" val="299492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               </a:t>
            </a: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）引申：缸中之脑（普特南）</a:t>
            </a:r>
          </a:p>
        </p:txBody>
      </p:sp>
      <p:pic>
        <p:nvPicPr>
          <p:cNvPr id="11266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204650"/>
            <a:ext cx="9144000" cy="5653349"/>
          </a:xfrm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2090" y="9046210"/>
            <a:ext cx="823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2" tooltip="Circa"/>
              </a:rPr>
              <a:t> c.</a:t>
            </a:r>
            <a:r>
              <a:rPr lang="pl-PL" altLang="zh-CN" sz="1600" dirty="0"/>
              <a:t> 535 – c. 475 BCE</a:t>
            </a:r>
            <a:r>
              <a:rPr lang="zh-CN" altLang="en-US" sz="1600" dirty="0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10738" y="88277"/>
            <a:ext cx="6225757" cy="6866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）骗人的上帝的论证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画家的类比：就算是在梦中，梦中的那些物体也不是凭空出现的，而需要有其原型，即那些一般的东西：眼睛、脑袋、手以及身体的其余部分。正如想象力再丰富的画家，至少也要承认某种东西（比如颜色）是真实的。</a:t>
            </a:r>
          </a:p>
          <a:p>
            <a:pPr>
              <a:lnSpc>
                <a:spcPct val="120000"/>
              </a:lnSpc>
            </a:pPr>
            <a:endParaRPr lang="zh-CN" altLang="en-US" sz="1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笛卡尔的怀疑：这种说法是靠不住的，因为上帝可能欺骗我。上帝可能把我造成这样：本来就没有天，没有地，没有带广延的物体，但我却偏偏具有这些东西的感觉。所以，广延物体的存在是可疑的，以它们为研究对象的科学如物理学、天文学、医学等都是可疑的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D91917-D648-43FC-8829-7742AAAE8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r="29660"/>
          <a:stretch/>
        </p:blipFill>
        <p:spPr>
          <a:xfrm>
            <a:off x="0" y="-1"/>
            <a:ext cx="25922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43808" y="332656"/>
            <a:ext cx="6192688" cy="5905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20000"/>
              </a:lnSpc>
              <a:buAutoNum type="arabicPeriod" startAt="2"/>
            </a:pPr>
            <a:r>
              <a:rPr lang="en-US" altLang="zh-CN" sz="24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对数学的怀疑</a:t>
            </a:r>
            <a:endParaRPr lang="en-US" altLang="zh-CN" sz="24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1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 “</a:t>
            </a: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自然态度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”</a:t>
            </a: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对数学对象实在性的肯定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：算术和几何研究的是非常简单、非常一般的东西，不大考虑这些东西是否存在于自然界中，因而应当是确定无疑的。比如：2+3=5，正方形有四个边，这样的东西应当是可靠的。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sz="10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）</a:t>
            </a:r>
            <a:r>
              <a:rPr lang="en-US" altLang="zh-CN" sz="24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笛卡尔</a:t>
            </a: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的怀疑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：</a:t>
            </a:r>
            <a:r>
              <a:rPr lang="en-US" altLang="zh-CN" sz="24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这种说法是靠不住的，因为上帝可能使我算错。就是说，上帝可能把我造成一个有理性缺陷的存在物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。</a:t>
            </a:r>
          </a:p>
          <a:p>
            <a:pPr>
              <a:lnSpc>
                <a:spcPct val="120000"/>
              </a:lnSpc>
            </a:pPr>
            <a:endParaRPr lang="en-US" altLang="zh-CN" sz="1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3. </a:t>
            </a:r>
            <a:r>
              <a:rPr lang="en-US" altLang="zh-CN" sz="24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对上帝的怀疑</a:t>
            </a:r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：</a:t>
            </a:r>
            <a:r>
              <a:rPr lang="en-US" altLang="zh-CN" sz="24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一个欺骗我、使我算错的上帝是不完满的，因而值得怀疑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0EB080-9B10-430C-AD1B-ED2D9E50C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r="29660"/>
          <a:stretch/>
        </p:blipFill>
        <p:spPr>
          <a:xfrm>
            <a:off x="0" y="-1"/>
            <a:ext cx="25922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97" y="5157192"/>
            <a:ext cx="9144000" cy="1152128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三、本原的发现：从“我思”到“我在”</a:t>
            </a:r>
            <a:br>
              <a:rPr lang="zh-CN" altLang="en-US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2090" y="9046210"/>
            <a:ext cx="823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2" tooltip="Circa"/>
              </a:rPr>
              <a:t> c.</a:t>
            </a:r>
            <a:r>
              <a:rPr lang="pl-PL" altLang="zh-CN" sz="1600" dirty="0"/>
              <a:t> 535 – c. 475 BCE</a:t>
            </a:r>
            <a:r>
              <a:rPr lang="zh-CN" altLang="en-US" sz="16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39150" y="1825625"/>
            <a:ext cx="76200" cy="4351655"/>
          </a:xfrm>
        </p:spPr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0621" y="142869"/>
            <a:ext cx="6079213" cy="6349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（一）我是存在的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如果我曾说服我自己相信什么（比如：世界上什么都没有，没有天和地，精神和物体等），或者我想到过是什么，毫无疑问我是存在的。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如果有一个威力极大的骗子骗我，那么，毫无疑问我是存在的。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一个不存在的人是不可能被欺骗的。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</a:p>
          <a:p>
            <a:pPr>
              <a:lnSpc>
                <a:spcPct val="120000"/>
              </a:lnSpc>
            </a:pPr>
            <a:endParaRPr lang="zh-CN" altLang="en-US" sz="1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如果我正在怀疑，那么，毫无疑问我是存在的。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因为要想像一种有思想的东西是不存在的，那是一种矛盾。因此，我思故我在的这种知识，乃是一个有条有理进行推理的人所体会到的首先的、最确定的知识。”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BAE948-D1D5-4EBB-8C3B-3769BB53E6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r="23719"/>
          <a:stretch/>
        </p:blipFill>
        <p:spPr>
          <a:xfrm flipH="1">
            <a:off x="6227168" y="-11297"/>
            <a:ext cx="2916832" cy="68805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2090" y="9046210"/>
            <a:ext cx="823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2" tooltip="Circa"/>
              </a:rPr>
              <a:t> c.</a:t>
            </a:r>
            <a:r>
              <a:rPr lang="pl-PL" altLang="zh-CN" sz="1600" dirty="0"/>
              <a:t> 535 – c. 475 BCE</a:t>
            </a:r>
            <a:r>
              <a:rPr lang="zh-CN" altLang="en-US" sz="16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39150" y="1825625"/>
            <a:ext cx="76200" cy="4351655"/>
          </a:xfrm>
        </p:spPr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-11297"/>
            <a:ext cx="6227168" cy="7039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（二）我是思想的东西</a:t>
            </a:r>
          </a:p>
          <a:p>
            <a:pPr>
              <a:lnSpc>
                <a:spcPct val="120000"/>
              </a:lnSpc>
            </a:pPr>
            <a:endParaRPr lang="zh-CN" altLang="en-US" sz="1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 关于</a:t>
            </a:r>
            <a:r>
              <a:rPr lang="en-US" altLang="zh-CN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我是什么</a:t>
            </a:r>
            <a:r>
              <a:rPr lang="en-US" altLang="zh-CN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的可能的回答</a:t>
            </a:r>
          </a:p>
          <a:p>
            <a:pPr>
              <a:lnSpc>
                <a:spcPct val="120000"/>
              </a:lnSpc>
            </a:pPr>
            <a:endParaRPr lang="zh-CN" altLang="en-US" sz="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）我是人，一个</a:t>
            </a:r>
            <a:r>
              <a:rPr lang="en-US" altLang="zh-CN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有理性的动物</a:t>
            </a:r>
            <a:r>
              <a:rPr lang="en-US" altLang="zh-CN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。这个思路不行，因为它迫使我追问：理性是什么，动物是什么，从而使我陷于无穷无尽的困难。</a:t>
            </a:r>
          </a:p>
          <a:p>
            <a:pPr>
              <a:lnSpc>
                <a:spcPct val="120000"/>
              </a:lnSpc>
            </a:pPr>
            <a:endParaRPr lang="zh-CN" altLang="en-US" sz="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）我是一个身体或物体（一架机器），此外，我还有一个灵魂（负责吃饭、走路、感觉、思维）。这个思路不行，因为身体并不必然属于我；</a:t>
            </a: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吃饭和走路并不必然属于我：如果没有身体，我就不能走路和吃饭。感觉并不必然属于我：如果没有身体，我就没有感觉。</a:t>
            </a:r>
          </a:p>
          <a:p>
            <a:pPr>
              <a:lnSpc>
                <a:spcPct val="120000"/>
              </a:lnSpc>
            </a:pPr>
            <a:endParaRPr lang="zh-CN" altLang="en-US" sz="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 </a:t>
            </a: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我是精神</a:t>
            </a:r>
            <a:endParaRPr lang="zh-CN" altLang="en-US" sz="21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思维是属于我的一个属性，只有它不能跟我分开：我思维多长时间，我就存在多长时间。所以，我是存在的，且是一个思维的东西，一个精神，一个理智或理性。</a:t>
            </a:r>
            <a:endParaRPr lang="zh-CN" altLang="en-US" sz="21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75A2D7-489D-431A-A859-A6739336A7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r="23719"/>
          <a:stretch/>
        </p:blipFill>
        <p:spPr>
          <a:xfrm flipH="1">
            <a:off x="6227168" y="-11297"/>
            <a:ext cx="2916832" cy="68805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CD2323B-31CB-4E2A-B05F-B69B9C8B0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23457"/>
          <a:stretch/>
        </p:blipFill>
        <p:spPr>
          <a:xfrm>
            <a:off x="6335688" y="0"/>
            <a:ext cx="2808312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323528" y="404664"/>
            <a:ext cx="5792157" cy="6253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（三）讨论</a:t>
            </a: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1.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思想来源：奥古斯丁（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354-430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）</a:t>
            </a:r>
          </a:p>
          <a:p>
            <a:pPr>
              <a:lnSpc>
                <a:spcPct val="120000"/>
              </a:lnSpc>
            </a:pPr>
            <a:endParaRPr lang="zh-CN" altLang="en-US" sz="1300" b="1" dirty="0">
              <a:latin typeface="楷体" panose="02010609060101010101" pitchFamily="49" charset="-122"/>
              <a:ea typeface="楷体" panose="02010609060101010101" pitchFamily="49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）心灵自我理解时常犯的错误：迷恋通过肉体的感官进入心灵的、外在于自己的物质性东西，并把自己与这些物质性东西的“形象”混为一谈，认为自己是一个物体。或者把心灵想象为身体中的某一部分，认为它是血、脑、心脏等；或者认为它是由所谓的“原子”组成，比如气或火；或者认为它不是实体，而是把肉体结合起来的某种组织或结构。结果：心灵是有死的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2090" y="9046210"/>
            <a:ext cx="823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2" tooltip="Circa"/>
              </a:rPr>
              <a:t> c.</a:t>
            </a:r>
            <a:r>
              <a:rPr lang="pl-PL" altLang="zh-CN" sz="1600" dirty="0"/>
              <a:t> 535 – c. 475 BCE</a:t>
            </a:r>
            <a:r>
              <a:rPr lang="zh-CN" altLang="en-US" sz="16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2729" y="74235"/>
            <a:ext cx="6048672" cy="670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l" defTabSz="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心灵理解自己的正确方式：只关注所有心灵对自己都确知的东西：活着、记忆、理解、意愿、思考、认识、判断；在这些力量的来源上人们可能存在分歧，但肯定没有人怀疑他活着、记忆、理解、意愿、思想、认识和判断。至少，如果他怀疑，他就生活着；如果他怀疑，他就记得他为何正在怀疑；如果他怀疑，他就理解他正怀疑；如果他怀疑，他就有意志要确定；如果他怀疑，他就思想……我活着，我记忆，我理解，我意愿，我思想，我认识，所以，我存在，而且是一个非物质性的实体。</a:t>
            </a:r>
            <a:r>
              <a:rPr lang="en-US" altLang="zh-CN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sz="21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《论三位一体》</a:t>
            </a:r>
            <a:endParaRPr kumimoji="0" lang="zh-CN" altLang="en-US" sz="2100" b="1" i="0" u="none" strike="noStrike" kern="1200" cap="none" spc="0" normalizeH="0" baseline="0" noProof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marR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10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R="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“你，这个希望认识你自己的人，你至少知道你存在吗？——我知道。——你是如何知道的？——我不知道。——你是一个简单物，还是一个复合物？——我不知道。——你知道你是否在运动吗？——我不知道。——但你知道你在思想吗？——是的，我知道。——所以，至少你在思想是真的。——是真的。——所以，你知道你存在，你活着，你思想。”   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《独白》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0A14E05-1201-488E-9C5B-E6EBD29BF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23457"/>
          <a:stretch/>
        </p:blipFill>
        <p:spPr>
          <a:xfrm>
            <a:off x="6335688" y="0"/>
            <a:ext cx="2808312" cy="68580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34737" y="132712"/>
            <a:ext cx="5904656" cy="6592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  “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推理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还是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直接确定性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</a:p>
          <a:p>
            <a:pPr marL="342900" marR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1600" b="1" i="0" u="none" strike="noStrike" kern="1200" cap="none" spc="0" normalizeH="0" baseline="0" noProof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R="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）问题：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我思故我在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是否是三段论推理的结论？此三段论如下：大前提：凡思想者皆存在；小前提：我是思想的东西；结论：我存在。</a:t>
            </a:r>
          </a:p>
          <a:p>
            <a:pPr marL="342900" marR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600" b="1" i="0" u="none" strike="noStrike" kern="1200" cap="none" spc="0" normalizeH="0" baseline="0" noProof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R="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）笛卡尔的回答：“当某人说‘我正在思想因而我存在’时，他并不是从一个三段论式的思想中推导出存在的，而是通过心灵的简单直觉把它看成某种不证自明的事情。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</a:p>
          <a:p>
            <a:pPr marL="342900" marR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b="1" i="0" u="none" strike="noStrike" kern="1200" cap="none" spc="0" normalizeH="0" baseline="0" noProof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R="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理由：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我思故我在”的推理，依赖于大前提“凡思想者皆存在”。但在进行推理时，我并未清楚明白地意识到大前提的存在，我只是内心经验到某种东西。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15D431-0A3F-4959-9184-FDEF97FF41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r="23719"/>
          <a:stretch/>
        </p:blipFill>
        <p:spPr>
          <a:xfrm flipH="1">
            <a:off x="6227168" y="-11297"/>
            <a:ext cx="2916832" cy="68805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2090" y="9046210"/>
            <a:ext cx="823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2" tooltip="Circa"/>
              </a:rPr>
              <a:t> c.</a:t>
            </a:r>
            <a:r>
              <a:rPr lang="pl-PL" altLang="zh-CN" sz="1600" dirty="0"/>
              <a:t> 535 – c. 475 BCE</a:t>
            </a:r>
            <a:r>
              <a:rPr lang="zh-CN" altLang="en-US" sz="16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2729" y="150678"/>
            <a:ext cx="6048671" cy="67033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萨特：笛卡尔的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我思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论证误把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意识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等同于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认识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marR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9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R="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当笛卡尔说“我怀疑，所以，我存在”时，他的意思是“我知道我怀疑，所以，我存在”。可见，他的“我思”仍然是对象性的，即对“怀疑”意识的认识。这样做的后果是，我们将面临“第三者”困境，即为了“知道”我在“怀疑”，我必须引入另一个意识主体，以至无穷。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342900" marR="0" indent="-3429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）要解决这个问题，必须“放弃认识的第一性”。“自我意识不是成对的。如果要避免无穷后退，意识就必须是自我与自我之间一种直接的，而非认识的关系。”这样的自我意识就是所谓“反思前的我思”。 “有一个反思前的我思作为笛卡尔我思的条件。”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21F378-8B9B-46A7-B3E8-CA8FB5407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4" r="34255"/>
          <a:stretch/>
        </p:blipFill>
        <p:spPr>
          <a:xfrm>
            <a:off x="6333054" y="0"/>
            <a:ext cx="281094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4919"/>
          <a:stretch/>
        </p:blipFill>
        <p:spPr>
          <a:xfrm>
            <a:off x="0" y="-8823"/>
            <a:ext cx="5073121" cy="6897959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32526" y="-14615"/>
            <a:ext cx="4411474" cy="69125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5013176"/>
            <a:ext cx="9144000" cy="1152128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四、从“我在”到</a:t>
            </a:r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上帝存在</a:t>
            </a:r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”</a:t>
            </a:r>
            <a:br>
              <a:rPr lang="zh-CN" altLang="en-US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2090" y="9046210"/>
            <a:ext cx="823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2" tooltip="Circa"/>
              </a:rPr>
              <a:t> c.</a:t>
            </a:r>
            <a:r>
              <a:rPr lang="pl-PL" altLang="zh-CN" sz="1600" dirty="0"/>
              <a:t> 535 – c. 475 BCE</a:t>
            </a:r>
            <a:r>
              <a:rPr lang="zh-CN" altLang="en-US" sz="16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8251" y="0"/>
            <a:ext cx="6149014" cy="6681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（一）准备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真理标准：清楚明白的知觉</a:t>
            </a:r>
          </a:p>
          <a:p>
            <a:pPr marL="342900" marR="0" indent="-34290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前提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：我确定地知道我是一个在思想的东西。</a:t>
            </a:r>
          </a:p>
          <a:p>
            <a:pPr marL="342900" marR="0" indent="-34290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前提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：这种知识的唯一根据，是清楚明白地知觉其真理。</a:t>
            </a:r>
          </a:p>
          <a:p>
            <a:pPr marL="342900" marR="0" indent="-34290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前提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3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：如果我认识得如此清楚明白的东西竟是假的，清楚明白的知觉不足以使我确实知道它是真的。</a:t>
            </a:r>
          </a:p>
          <a:p>
            <a:pPr marL="342900" marR="0" indent="-34290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结论：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凡我领会得这样清楚明白的东西都是真实的。</a:t>
            </a:r>
          </a:p>
          <a:p>
            <a:pPr marR="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观念的来源：（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）天赋的：理解的功能。（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）外来的：感觉物体的观念。（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3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）我自己制造的：人鱼、鹫马的观念。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F5407D-C42B-4E2A-9425-58336CA8DA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r="23719"/>
          <a:stretch/>
        </p:blipFill>
        <p:spPr>
          <a:xfrm flipH="1">
            <a:off x="6227168" y="-11297"/>
            <a:ext cx="2916832" cy="68805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2090" y="9046210"/>
            <a:ext cx="823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2" tooltip="Circa"/>
              </a:rPr>
              <a:t> c.</a:t>
            </a:r>
            <a:r>
              <a:rPr lang="pl-PL" altLang="zh-CN" sz="1600" dirty="0"/>
              <a:t> 535 – c. 475 BCE</a:t>
            </a:r>
            <a:r>
              <a:rPr lang="zh-CN" altLang="en-US" sz="16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3631" y="476885"/>
            <a:ext cx="5688632" cy="5647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（二）上帝存在的因果论证明</a:t>
            </a:r>
          </a:p>
          <a:p>
            <a:pPr marL="342900" marR="0" indent="-34290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如果我的某一个观念的客观实在性使我清楚地认识到，我不是它的原因，那么，结果必然是：世界上并不是只有我一个人，而是还有别的什么东西存在，它就是这个观念的原因。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marR="0" indent="-34290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R="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我心中关于他人、动物和天使的观念，可以由我关于我自己、关于物体性东西和关于上帝的观念混合而成，尽管在我之外并没有人、动物和天使。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742821-7322-4725-94AA-4C98EE3BAC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r="23719"/>
          <a:stretch/>
        </p:blipFill>
        <p:spPr>
          <a:xfrm flipH="1">
            <a:off x="6227168" y="-11297"/>
            <a:ext cx="2916832" cy="688059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2090" y="9046210"/>
            <a:ext cx="823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2" tooltip="Circa"/>
              </a:rPr>
              <a:t> c.</a:t>
            </a:r>
            <a:r>
              <a:rPr lang="pl-PL" altLang="zh-CN" sz="1600" dirty="0"/>
              <a:t> 535 – c. 475 BCE</a:t>
            </a:r>
            <a:r>
              <a:rPr lang="zh-CN" altLang="en-US" sz="16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512" y="236009"/>
            <a:ext cx="5832648" cy="6385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 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我心中关于物体性东西的观念，可以来自我自己，因为在那里只有很少的东西是我领会得清清楚楚的，比如广延、实体、时间和数目等，这些观念可以从我关于自己的观念中得出。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marR="0" indent="-34290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R="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 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心中关于上帝的观念不可能来自我自己。上帝指的是：一个无限的、永恒的、常住不变的、不依存于别的东西的、至上明智的、无所不能的、创造了我和天地万物的实体。而我是一个有限的东西，如果不是一个真正无限的实体把这个观念放到我心里，我是不能有这样的观念的。所以，上帝存在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192D59-9884-44E3-A072-8F0A885682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r="23719"/>
          <a:stretch/>
        </p:blipFill>
        <p:spPr>
          <a:xfrm flipH="1">
            <a:off x="6227168" y="-11297"/>
            <a:ext cx="2916832" cy="688059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2090" y="9046210"/>
            <a:ext cx="823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2" tooltip="Circa"/>
              </a:rPr>
              <a:t> c.</a:t>
            </a:r>
            <a:r>
              <a:rPr lang="pl-PL" altLang="zh-CN" sz="1600" dirty="0"/>
              <a:t> 535 – c. 475 BCE</a:t>
            </a:r>
            <a:r>
              <a:rPr lang="zh-CN" altLang="en-US" sz="16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8978" y="486324"/>
            <a:ext cx="5936173" cy="5647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（三）上帝存在的本体论证明</a:t>
            </a:r>
          </a:p>
          <a:p>
            <a:pPr marL="342900" marR="0" indent="-34290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凡我清楚明白地知觉到的东西，就是真的。凡我清楚明白地知觉到属于一个事物的东西，就确实属于该事物。</a:t>
            </a:r>
          </a:p>
          <a:p>
            <a:pPr marL="342900" marR="0" indent="-34290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algn="l" defTabSz="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心中具有上帝（即一个至上完满的存在者）的观念，它像形状、数目的观念一样确定无疑。我清楚明白地知觉到，他的永恒存在属于他的本质，就像形状或数目属于其本质一样。所以，上帝的存在具有确定性，并且至少和数学真理一样确定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0ACB95-C1D1-451C-AD1D-D391D261E3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r="23719"/>
          <a:stretch/>
        </p:blipFill>
        <p:spPr>
          <a:xfrm flipH="1">
            <a:off x="6227168" y="-11297"/>
            <a:ext cx="2916832" cy="68805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Dispute_of_Queen_Cristina_Vasa_and_Rene_Descart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940" y="-89535"/>
            <a:ext cx="9171305" cy="7091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4941168"/>
            <a:ext cx="9144000" cy="1346037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一、哲学：探究“本原”的学问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552" y="476672"/>
            <a:ext cx="7166620" cy="1325563"/>
          </a:xfrm>
        </p:spPr>
        <p:txBody>
          <a:bodyPr/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2090" y="9046210"/>
            <a:ext cx="823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3" tooltip="Circa"/>
              </a:rPr>
              <a:t> c.</a:t>
            </a:r>
            <a:r>
              <a:rPr lang="pl-PL" altLang="zh-CN" sz="1600" dirty="0"/>
              <a:t> 535 – c. 475 BCE</a:t>
            </a:r>
            <a:r>
              <a:rPr lang="zh-CN" altLang="en-US" sz="1600" dirty="0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1278" y="79620"/>
            <a:ext cx="5636865" cy="66987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（一） 作为本原的东西必须满足下述两个条件：第一，要非常清楚，非常明显，人心一注意到它们就不能怀疑它们的真理性；第二，要依靠它们才认识其他事物，就是说，离开其他事物能够认识它们，而不是反过来离开它们能够认识其他事物。</a:t>
            </a: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（二） 哲学的组成：（1）形而上学（第一哲学）：讨论知识的本原，包括我的存在、上帝的存在、心灵的非物质性及其他“清楚明白”的观念（树根）；（2）物理学：讨论宇宙发生论以及广延物体的属性（树干）；（3）道德学：讨论人的行为的准则（树枝）</a:t>
            </a:r>
            <a:r>
              <a:rPr lang="zh-CN" altLang="en-US" sz="2400" b="1" dirty="0">
                <a:latin typeface="Calibri" panose="020F0502020204030204" charset="0"/>
                <a:ea typeface="微软雅黑" panose="020B0503020204020204" charset="-122"/>
                <a:cs typeface="+mn-ea"/>
                <a:sym typeface="+mn-ea"/>
              </a:rPr>
              <a:t>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E9241E-7EE4-45DE-BF23-B3C98074F4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8" r="23719"/>
          <a:stretch/>
        </p:blipFill>
        <p:spPr>
          <a:xfrm flipH="1">
            <a:off x="6047656" y="-11297"/>
            <a:ext cx="3096344" cy="68805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4941168"/>
            <a:ext cx="9144000" cy="1346037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二、发现本原的方式：普遍怀疑</a:t>
            </a:r>
            <a:br>
              <a:rPr lang="zh-CN" altLang="en-US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10738" y="80870"/>
            <a:ext cx="6225757" cy="66962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（一）普遍怀疑的提出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 怀疑的理由：人们自幼就把很多错误见解当作真实的加以接受，根据一些靠不住的原则建立起了很多十分可疑、十分不可靠的东西。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 普遍怀疑的理由：假如篮子里有的苹果坏了，必须将整个篮子翻倒腾空。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 怀疑的目的：（1）排除各种成见。（2）使精神逐渐习惯脱离感官（摆脱自然态度）。（3）从而对真理不再怀疑，建立起某种坚定可靠、经久不变的东西。普遍怀疑不同于怀疑主义。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 怀疑的原则：（1）仅限于“思维真理”，不适用于“立身行事”。（2）仅限于拆除大厦的基础，而不是事事怀疑。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67EE6F-FC90-46D7-9D1B-571818462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r="29660"/>
          <a:stretch/>
        </p:blipFill>
        <p:spPr>
          <a:xfrm>
            <a:off x="0" y="-1"/>
            <a:ext cx="25922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240" y="476885"/>
            <a:ext cx="7166610" cy="721360"/>
          </a:xfrm>
        </p:spPr>
        <p:txBody>
          <a:bodyPr>
            <a:normAutofit fontScale="90000"/>
          </a:bodyPr>
          <a:lstStyle/>
          <a:p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92090" y="9046210"/>
            <a:ext cx="823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2" tooltip="Circa"/>
              </a:rPr>
              <a:t> c.</a:t>
            </a:r>
            <a:r>
              <a:rPr lang="pl-PL" altLang="zh-CN" sz="1600" dirty="0"/>
              <a:t> 535 – c. 475 BCE</a:t>
            </a:r>
            <a:r>
              <a:rPr lang="zh-CN" altLang="en-US" sz="1600" dirty="0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84170" y="260648"/>
            <a:ext cx="6008310" cy="6164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（二）怀疑的次序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  对感官的怀疑。自然态度的“大厦基础”就是感觉的可靠性：凡是我当作最真实、最可靠的东西加以接受的东西，都是通过感官而来。但感官有时是骗人的，尤其在不明显和离得很远的东西上。</a:t>
            </a:r>
          </a:p>
          <a:p>
            <a:pPr>
              <a:lnSpc>
                <a:spcPct val="120000"/>
              </a:lnSpc>
            </a:pPr>
            <a:endParaRPr lang="en-US" altLang="zh-CN" sz="1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梦的论证。在离得很近的事物上，感官可能仍然是骗人的。感官告诉我：我在这里，坐在火炉旁，穿着长袍，两手拿着报纸。但这是可疑的，因为我有时无法区分清醒与梦境：在梦中，我常常梦见自己在这里，坐在火炉旁，穿着长袍。所以，我的手和身体也许并非像我看到的那样（实在）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98BFD9-4003-49A7-A03A-6A9DBC40D4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r="29660"/>
          <a:stretch/>
        </p:blipFill>
        <p:spPr>
          <a:xfrm>
            <a:off x="0" y="-1"/>
            <a:ext cx="2592288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465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46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777"/>
  <p:tag name="KSO_WM_TAG_VERSION" val="1.0"/>
  <p:tag name="KSO_WM_TEMPLATE_THUMBS_INDEX" val="1、2、4、6、7、10、12、15、16、20、24、25、29、34、35"/>
  <p:tag name="KSO_WM_BEAUTIFY_FLAG" val="#wm#"/>
</p:tagLst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大气红色古典花纹PPT模板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2330</Words>
  <Application>Microsoft Office PowerPoint</Application>
  <PresentationFormat>全屏显示(4:3)</PresentationFormat>
  <Paragraphs>127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方正兰亭黑简体</vt:lpstr>
      <vt:lpstr>华文新魏</vt:lpstr>
      <vt:lpstr>楷体</vt:lpstr>
      <vt:lpstr>Arial</vt:lpstr>
      <vt:lpstr>Calibri</vt:lpstr>
      <vt:lpstr>Calibri Light</vt:lpstr>
      <vt:lpstr>2_Office 主题</vt:lpstr>
      <vt:lpstr>大气红色古典花纹PPT模板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 </vt:lpstr>
      <vt:lpstr> </vt:lpstr>
      <vt:lpstr>               （3）引申：缸中之脑（普特南）</vt:lpstr>
      <vt:lpstr> </vt:lpstr>
      <vt:lpstr> </vt:lpstr>
      <vt:lpstr>PowerPoint 演示文稿</vt:lpstr>
      <vt:lpstr> </vt:lpstr>
      <vt:lpstr> </vt:lpstr>
      <vt:lpstr> </vt:lpstr>
      <vt:lpstr> </vt:lpstr>
      <vt:lpstr> </vt:lpstr>
      <vt:lpstr> </vt:lpstr>
      <vt:lpstr>PowerPoint 演示文稿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</dc:creator>
  <cp:lastModifiedBy>Dai Zhunlin</cp:lastModifiedBy>
  <cp:revision>935</cp:revision>
  <dcterms:created xsi:type="dcterms:W3CDTF">2015-07-22T01:04:00Z</dcterms:created>
  <dcterms:modified xsi:type="dcterms:W3CDTF">2019-09-16T11:27:43Z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